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47"/>
  </p:notesMasterIdLst>
  <p:sldIdLst>
    <p:sldId id="1527" r:id="rId2"/>
    <p:sldId id="1552" r:id="rId3"/>
    <p:sldId id="1431" r:id="rId4"/>
    <p:sldId id="1537" r:id="rId5"/>
    <p:sldId id="1539" r:id="rId6"/>
    <p:sldId id="1541" r:id="rId7"/>
    <p:sldId id="1543" r:id="rId8"/>
    <p:sldId id="1432" r:id="rId9"/>
    <p:sldId id="1546" r:id="rId10"/>
    <p:sldId id="1547" r:id="rId11"/>
    <p:sldId id="1435" r:id="rId12"/>
    <p:sldId id="1436" r:id="rId13"/>
    <p:sldId id="1548" r:id="rId14"/>
    <p:sldId id="1501" r:id="rId15"/>
    <p:sldId id="1500" r:id="rId16"/>
    <p:sldId id="1491" r:id="rId17"/>
    <p:sldId id="1515" r:id="rId18"/>
    <p:sldId id="1518" r:id="rId19"/>
    <p:sldId id="1525" r:id="rId20"/>
    <p:sldId id="1553" r:id="rId21"/>
    <p:sldId id="1458" r:id="rId22"/>
    <p:sldId id="1459" r:id="rId23"/>
    <p:sldId id="1461" r:id="rId24"/>
    <p:sldId id="1462" r:id="rId25"/>
    <p:sldId id="1492" r:id="rId26"/>
    <p:sldId id="1513" r:id="rId27"/>
    <p:sldId id="1514" r:id="rId28"/>
    <p:sldId id="1469" r:id="rId29"/>
    <p:sldId id="1470" r:id="rId30"/>
    <p:sldId id="1471" r:id="rId31"/>
    <p:sldId id="1549" r:id="rId32"/>
    <p:sldId id="1475" r:id="rId33"/>
    <p:sldId id="1534" r:id="rId34"/>
    <p:sldId id="1493" r:id="rId35"/>
    <p:sldId id="1551" r:id="rId36"/>
    <p:sldId id="1526" r:id="rId37"/>
    <p:sldId id="1536" r:id="rId38"/>
    <p:sldId id="1488" r:id="rId39"/>
    <p:sldId id="1528" r:id="rId40"/>
    <p:sldId id="1444" r:id="rId41"/>
    <p:sldId id="1524" r:id="rId42"/>
    <p:sldId id="1531" r:id="rId43"/>
    <p:sldId id="1555" r:id="rId44"/>
    <p:sldId id="1530" r:id="rId45"/>
    <p:sldId id="155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urhnababan@outlook.com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CCEC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87994" autoAdjust="0"/>
  </p:normalViewPr>
  <p:slideViewPr>
    <p:cSldViewPr snapToGrid="0">
      <p:cViewPr>
        <p:scale>
          <a:sx n="80" d="100"/>
          <a:sy n="80" d="100"/>
        </p:scale>
        <p:origin x="-360" y="-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54391-886D-4F16-B3E3-12F7D6EE9EB8}" type="datetimeFigureOut">
              <a:rPr lang="en-ID" smtClean="0"/>
              <a:t>13/01/2020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A1708-EB81-4AB4-8288-1C9190E78A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001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200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9478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329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73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876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051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380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764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913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7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544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3F580-B452-4BAE-A547-54665F3E3D51}" type="datetimeFigureOut">
              <a:rPr lang="en-ID" smtClean="0"/>
              <a:pPr/>
              <a:t>13/01/2020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2FA35-604A-4DA4-A0B3-8A2AD43171F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75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13.jpe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1.pn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10" Type="http://schemas.openxmlformats.org/officeDocument/2006/relationships/image" Target="../media/image42.jpeg"/><Relationship Id="rId9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.jpe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12" Type="http://schemas.openxmlformats.org/officeDocument/2006/relationships/image" Target="../media/image4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7.jpeg"/><Relationship Id="rId10" Type="http://schemas.openxmlformats.org/officeDocument/2006/relationships/image" Target="../media/image43.jpeg"/><Relationship Id="rId9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10" Type="http://schemas.openxmlformats.org/officeDocument/2006/relationships/image" Target="../media/image13.jpeg"/><Relationship Id="rId9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3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6.jpeg"/><Relationship Id="rId5" Type="http://schemas.openxmlformats.org/officeDocument/2006/relationships/image" Target="../media/image39.svg"/><Relationship Id="rId10" Type="http://schemas.openxmlformats.org/officeDocument/2006/relationships/image" Target="../media/image7.jpeg"/><Relationship Id="rId9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13.jpeg"/><Relationship Id="rId5" Type="http://schemas.openxmlformats.org/officeDocument/2006/relationships/image" Target="../media/image36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10" Type="http://schemas.openxmlformats.org/officeDocument/2006/relationships/image" Target="../media/image46.jpeg"/><Relationship Id="rId9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3" Type="http://schemas.openxmlformats.org/officeDocument/2006/relationships/image" Target="../media/image13.jpe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5" Type="http://schemas.openxmlformats.org/officeDocument/2006/relationships/image" Target="../media/image60.jpe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Relationship Id="rId1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6.png"/><Relationship Id="rId10" Type="http://schemas.openxmlformats.org/officeDocument/2006/relationships/image" Target="../media/image46.jpeg"/><Relationship Id="rId4" Type="http://schemas.openxmlformats.org/officeDocument/2006/relationships/image" Target="../media/image3.png"/><Relationship Id="rId9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2.jpeg"/><Relationship Id="rId4" Type="http://schemas.openxmlformats.org/officeDocument/2006/relationships/image" Target="../media/image3.png"/><Relationship Id="rId9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6DA37-F0B6-4568-8FE4-BC596701FCB0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D622FAD0-08F0-4FBB-BD66-DFAB3EB7BD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CF3DAF51-0567-4275-8AF3-750846446064}"/>
                </a:ext>
              </a:extLst>
            </p:cNvPr>
            <p:cNvGrpSpPr/>
            <p:nvPr/>
          </p:nvGrpSpPr>
          <p:grpSpPr>
            <a:xfrm>
              <a:off x="609600" y="1530023"/>
              <a:ext cx="10972801" cy="4956623"/>
              <a:chOff x="609600" y="1564263"/>
              <a:chExt cx="10972801" cy="4956623"/>
            </a:xfrm>
          </p:grpSpPr>
          <p:pic>
            <p:nvPicPr>
              <p:cNvPr id="45" name="Gambar 7" descr="Sebuah gambar berisi tanda&#10;&#10;Deskripsi dihasilkan dengan keyakinan sangat tinggi">
                <a:extLst>
                  <a:ext uri="{FF2B5EF4-FFF2-40B4-BE49-F238E27FC236}">
                    <a16:creationId xmlns:a16="http://schemas.microsoft.com/office/drawing/2014/main" xmlns="" id="{76431458-CAB8-4BDB-9387-17D05111A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0531" y="3038010"/>
                <a:ext cx="2390163" cy="2324554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xmlns="" id="{D8895DDF-03D1-4AF8-A85F-0978941E9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96429" y="2644624"/>
                <a:ext cx="3199142" cy="3111326"/>
              </a:xfrm>
              <a:prstGeom prst="flowChartConnector">
                <a:avLst/>
              </a:prstGeom>
              <a:ln w="19050">
                <a:solidFill>
                  <a:srgbClr val="FF0000"/>
                </a:solidFill>
              </a:ln>
            </p:spPr>
          </p:pic>
          <p:sp>
            <p:nvSpPr>
              <p:cNvPr id="48" name="WordArt 5">
                <a:extLst>
                  <a:ext uri="{FF2B5EF4-FFF2-40B4-BE49-F238E27FC236}">
                    <a16:creationId xmlns:a16="http://schemas.microsoft.com/office/drawing/2014/main" xmlns="" id="{2D07411C-AF64-4BD9-B600-DB6B8438AF53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609600" y="5863540"/>
                <a:ext cx="10972800" cy="6573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contourW="6350" prstMaterial="metal">
                  <a:bevelT w="127000" h="31750" prst="relaxedInset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ID" sz="3600" b="1" kern="10" cap="all" dirty="0">
                    <a:ln w="0"/>
                    <a:gradFill flip="none">
                      <a:gsLst>
                        <a:gs pos="0">
                          <a:schemeClr val="accent1">
                            <a:tint val="75000"/>
                            <a:shade val="75000"/>
                            <a:satMod val="170000"/>
                          </a:schemeClr>
                        </a:gs>
                        <a:gs pos="49000">
                          <a:schemeClr val="accent1">
                            <a:tint val="88000"/>
                            <a:shade val="65000"/>
                            <a:satMod val="172000"/>
                          </a:schemeClr>
                        </a:gs>
                        <a:gs pos="50000">
                          <a:schemeClr val="accent1">
                            <a:shade val="65000"/>
                            <a:satMod val="130000"/>
                          </a:schemeClr>
                        </a:gs>
                        <a:gs pos="92000">
                          <a:schemeClr val="accent1">
                            <a:shade val="50000"/>
                            <a:satMod val="120000"/>
                          </a:schemeClr>
                        </a:gs>
                        <a:gs pos="100000">
                          <a:schemeClr val="accent1">
                            <a:shade val="48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50000" endPos="50000" dist="5000" dir="5400000" sy="-100000" rotWithShape="0"/>
                    </a:effectLst>
                    <a:latin typeface="Impact"/>
                  </a:rPr>
                  <a:t>BERSAMA KAMI MENUJU HIDUP LEBIH BAIK</a:t>
                </a:r>
                <a:endParaRPr lang="en-US" sz="3600" b="1" kern="10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Impact"/>
                </a:endParaRPr>
              </a:p>
            </p:txBody>
          </p:sp>
          <p:sp>
            <p:nvSpPr>
              <p:cNvPr id="49" name="WordArt 5">
                <a:extLst>
                  <a:ext uri="{FF2B5EF4-FFF2-40B4-BE49-F238E27FC236}">
                    <a16:creationId xmlns:a16="http://schemas.microsoft.com/office/drawing/2014/main" xmlns="" id="{A07A0EEA-2A0B-4F3A-9652-0439B8CBF84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609600" y="1564263"/>
                <a:ext cx="10972801" cy="914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ID" sz="3600" b="1" kern="10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4">
                            <a:shade val="20000"/>
                            <a:satMod val="245000"/>
                          </a:schemeClr>
                        </a:gs>
                        <a:gs pos="43000">
                          <a:schemeClr val="accent4">
                            <a:satMod val="255000"/>
                          </a:schemeClr>
                        </a:gs>
                        <a:gs pos="48000">
                          <a:schemeClr val="accent4">
                            <a:shade val="85000"/>
                            <a:satMod val="255000"/>
                          </a:schemeClr>
                        </a:gs>
                        <a:gs pos="100000">
                          <a:schemeClr val="accent4">
                            <a:shade val="20000"/>
                            <a:satMod val="245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28000" endPos="45000" dist="1000" dir="5400000" sy="-100000" algn="bl" rotWithShape="0"/>
                    </a:effectLst>
                    <a:latin typeface="Impact"/>
                  </a:rPr>
                  <a:t>MELIA SEHAT SEJAHTERA</a:t>
                </a:r>
                <a:endParaRPr lang="en-US" sz="3600" b="1" kern="1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Impact"/>
                </a:endParaRPr>
              </a:p>
            </p:txBody>
          </p:sp>
        </p:grpSp>
      </p:grpSp>
      <p:pic>
        <p:nvPicPr>
          <p:cNvPr id="35" name="Picture 34" descr="logo-mss-2016 v11 putih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041" y="2906972"/>
            <a:ext cx="2758976" cy="2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4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490D275E-62AE-46B1-972F-D1F73A9F4835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E5654273-39C2-4E51-BE18-6916B8301AC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AE268E04-3858-4067-A24E-4AE85D9390D5}"/>
                </a:ext>
              </a:extLst>
            </p:cNvPr>
            <p:cNvGrpSpPr/>
            <p:nvPr/>
          </p:nvGrpSpPr>
          <p:grpSpPr>
            <a:xfrm>
              <a:off x="480231" y="3696971"/>
              <a:ext cx="11231538" cy="2834640"/>
              <a:chOff x="488858" y="3696971"/>
              <a:chExt cx="11231538" cy="283464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="" xmlns:a16="http://schemas.microsoft.com/office/drawing/2014/main" id="{E4204B80-41D1-40ED-A8B5-6E25034B82C5}"/>
                  </a:ext>
                </a:extLst>
              </p:cNvPr>
              <p:cNvGrpSpPr/>
              <p:nvPr/>
            </p:nvGrpSpPr>
            <p:grpSpPr>
              <a:xfrm>
                <a:off x="488858" y="3696971"/>
                <a:ext cx="5577840" cy="2834640"/>
                <a:chOff x="2296721" y="1244901"/>
                <a:chExt cx="3528000" cy="278776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="" xmlns:a16="http://schemas.microsoft.com/office/drawing/2014/main" id="{09E656B6-D408-4E09-B477-AEF6E34425CB}"/>
                    </a:ext>
                  </a:extLst>
                </p:cNvPr>
                <p:cNvSpPr/>
                <p:nvPr/>
              </p:nvSpPr>
              <p:spPr>
                <a:xfrm>
                  <a:off x="2296721" y="1244901"/>
                  <a:ext cx="3528000" cy="46052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" algn="ctr"/>
                  <a:r>
                    <a:rPr lang="en-ID" sz="25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MELIA LIP CREAM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="" xmlns:a16="http://schemas.microsoft.com/office/drawing/2014/main" id="{16238C10-C294-409D-A3D4-FA2E88CF1FCA}"/>
                    </a:ext>
                  </a:extLst>
                </p:cNvPr>
                <p:cNvSpPr/>
                <p:nvPr/>
              </p:nvSpPr>
              <p:spPr>
                <a:xfrm>
                  <a:off x="2296721" y="1713551"/>
                  <a:ext cx="3528000" cy="46052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" algn="ctr"/>
                  <a:r>
                    <a:rPr lang="en-ID" sz="25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MELIA LIP GEL MAGIC CREAM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="" xmlns:a16="http://schemas.microsoft.com/office/drawing/2014/main" id="{A193AED8-ABCB-4769-BBE9-DAD8F7135F52}"/>
                    </a:ext>
                  </a:extLst>
                </p:cNvPr>
                <p:cNvSpPr/>
                <p:nvPr/>
              </p:nvSpPr>
              <p:spPr>
                <a:xfrm>
                  <a:off x="2296721" y="2171502"/>
                  <a:ext cx="3528000" cy="46052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" algn="ctr"/>
                  <a:r>
                    <a:rPr lang="en-ID" sz="25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MELIA PREMIUM DAY CREAM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="" xmlns:a16="http://schemas.microsoft.com/office/drawing/2014/main" id="{75E7F923-B83E-42E2-B889-2295936E7FB9}"/>
                    </a:ext>
                  </a:extLst>
                </p:cNvPr>
                <p:cNvSpPr/>
                <p:nvPr/>
              </p:nvSpPr>
              <p:spPr>
                <a:xfrm>
                  <a:off x="2296721" y="2629903"/>
                  <a:ext cx="3528000" cy="46052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" algn="ctr"/>
                  <a:r>
                    <a:rPr lang="en-ID" sz="25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MELIA PREMIUM NIGHT CREAM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="" xmlns:a16="http://schemas.microsoft.com/office/drawing/2014/main" id="{6D872940-356B-4515-9C2A-68B76A6F29FD}"/>
                    </a:ext>
                  </a:extLst>
                </p:cNvPr>
                <p:cNvSpPr/>
                <p:nvPr/>
              </p:nvSpPr>
              <p:spPr>
                <a:xfrm>
                  <a:off x="2296721" y="3101024"/>
                  <a:ext cx="3528000" cy="46052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" algn="ctr"/>
                  <a:r>
                    <a:rPr lang="en-ID" sz="25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MELIA TWO WAY CAKE NATURAL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="" xmlns:a16="http://schemas.microsoft.com/office/drawing/2014/main" id="{E4B3E1F1-9059-4FED-B273-0047E964CD06}"/>
                    </a:ext>
                  </a:extLst>
                </p:cNvPr>
                <p:cNvSpPr/>
                <p:nvPr/>
              </p:nvSpPr>
              <p:spPr>
                <a:xfrm>
                  <a:off x="2296721" y="3572145"/>
                  <a:ext cx="3528000" cy="46052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" algn="ctr"/>
                  <a:r>
                    <a:rPr lang="en-ID" sz="25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MELIA TWO WAY CAKE LIGHT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="" xmlns:a16="http://schemas.microsoft.com/office/drawing/2014/main" id="{84B68C57-8EB6-4F7D-ACB8-7691B99F92AB}"/>
                  </a:ext>
                </a:extLst>
              </p:cNvPr>
              <p:cNvGrpSpPr/>
              <p:nvPr/>
            </p:nvGrpSpPr>
            <p:grpSpPr>
              <a:xfrm>
                <a:off x="6233996" y="3696971"/>
                <a:ext cx="5486400" cy="2834640"/>
                <a:chOff x="6184836" y="3673778"/>
                <a:chExt cx="5594208" cy="2834640"/>
              </a:xfrm>
            </p:grpSpPr>
            <p:pic>
              <p:nvPicPr>
                <p:cNvPr id="41" name="Gambar 3">
                  <a:extLst>
                    <a:ext uri="{FF2B5EF4-FFF2-40B4-BE49-F238E27FC236}">
                      <a16:creationId xmlns="" xmlns:a16="http://schemas.microsoft.com/office/drawing/2014/main" id="{E2DA27DE-A8DA-479F-99AC-7622CD760E2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81" t="22303" r="6441" b="5126"/>
                <a:stretch/>
              </p:blipFill>
              <p:spPr>
                <a:xfrm>
                  <a:off x="6184836" y="3673778"/>
                  <a:ext cx="3383280" cy="283464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42" name="Picture 41" descr="A person wearing a hat&#10;&#10;Description generated with very high confidence">
                  <a:extLst>
                    <a:ext uri="{FF2B5EF4-FFF2-40B4-BE49-F238E27FC236}">
                      <a16:creationId xmlns="" xmlns:a16="http://schemas.microsoft.com/office/drawing/2014/main" id="{1328E5DB-E81F-4D0D-89FB-FE8C86AE240E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28355"/>
                <a:stretch/>
              </p:blipFill>
              <p:spPr>
                <a:xfrm>
                  <a:off x="9586601" y="3673778"/>
                  <a:ext cx="2192443" cy="283464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F7AA9063-7DF4-44ED-8B03-509B2B95CA25}"/>
              </a:ext>
            </a:extLst>
          </p:cNvPr>
          <p:cNvSpPr/>
          <p:nvPr/>
        </p:nvSpPr>
        <p:spPr>
          <a:xfrm>
            <a:off x="246564" y="2353649"/>
            <a:ext cx="11761863" cy="1250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US" sz="32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KOSMETIK TERBAIK </a:t>
            </a:r>
            <a:r>
              <a:rPr lang="en-US" sz="32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mengandung</a:t>
            </a: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2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PROPOLIS</a:t>
            </a: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US" sz="28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Membuat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Penampilan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Segar,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Cantik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Sehat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Kulit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wajah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&amp;</a:t>
            </a:r>
            <a:r>
              <a:rPr lang="en-US" sz="28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Bibir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anda</a:t>
            </a:r>
            <a:endParaRPr lang="en-ID" sz="2800" b="1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0" name="Persegi: Sudut Lengkung 16"/>
          <p:cNvSpPr/>
          <p:nvPr/>
        </p:nvSpPr>
        <p:spPr>
          <a:xfrm>
            <a:off x="2410690" y="1366950"/>
            <a:ext cx="6341423" cy="771924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MELIA KOSMETIK</a:t>
            </a:r>
            <a:endParaRPr lang="id-ID" sz="5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562E9E9-C9F3-426E-B240-73DEFFA8D87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C3307949-B9DB-4F4F-B346-1ABA5BB91475}"/>
              </a:ext>
            </a:extLst>
          </p:cNvPr>
          <p:cNvGrpSpPr/>
          <p:nvPr/>
        </p:nvGrpSpPr>
        <p:grpSpPr>
          <a:xfrm>
            <a:off x="609600" y="3116052"/>
            <a:ext cx="10972800" cy="2286000"/>
            <a:chOff x="289560" y="2836407"/>
            <a:chExt cx="11612880" cy="219456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77679B8C-9A40-4500-A3C7-CDD082F5B9EC}"/>
                </a:ext>
              </a:extLst>
            </p:cNvPr>
            <p:cNvSpPr/>
            <p:nvPr/>
          </p:nvSpPr>
          <p:spPr>
            <a:xfrm>
              <a:off x="289560" y="2836407"/>
              <a:ext cx="11612880" cy="21945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86103F32-2030-442E-A8A8-CBF5D1295D2D}"/>
                </a:ext>
              </a:extLst>
            </p:cNvPr>
            <p:cNvGrpSpPr/>
            <p:nvPr/>
          </p:nvGrpSpPr>
          <p:grpSpPr>
            <a:xfrm>
              <a:off x="316716" y="2836410"/>
              <a:ext cx="11558569" cy="2194564"/>
              <a:chOff x="319558" y="2850052"/>
              <a:chExt cx="11558569" cy="2194564"/>
            </a:xfrm>
          </p:grpSpPr>
          <p:pic>
            <p:nvPicPr>
              <p:cNvPr id="37" name="Picture 36" descr="A group of people walking on a sidewalk&#10;&#10;Description generated with very high confidence">
                <a:extLst>
                  <a:ext uri="{FF2B5EF4-FFF2-40B4-BE49-F238E27FC236}">
                    <a16:creationId xmlns:a16="http://schemas.microsoft.com/office/drawing/2014/main" xmlns="" id="{760623F6-4FB7-4176-B14C-B20015B9F424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53" r="15643"/>
              <a:stretch/>
            </p:blipFill>
            <p:spPr>
              <a:xfrm>
                <a:off x="4311239" y="2850052"/>
                <a:ext cx="1828800" cy="219456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B2020E5C-A2C5-4C4C-AFDA-BE9DF8D69D7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58" y="2850053"/>
                <a:ext cx="1828800" cy="219456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9" name="Picture 38" descr="A group of people sitting at a table&#10;&#10;Description generated with very high confidence">
                <a:extLst>
                  <a:ext uri="{FF2B5EF4-FFF2-40B4-BE49-F238E27FC236}">
                    <a16:creationId xmlns:a16="http://schemas.microsoft.com/office/drawing/2014/main" xmlns="" id="{B5CDB54E-2526-4205-AD4A-98902E5CE79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662" y="2850052"/>
                <a:ext cx="1828800" cy="219456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0" name="Picture 39" descr="A large white house&#10;&#10;Description generated with very high confidence">
                <a:extLst>
                  <a:ext uri="{FF2B5EF4-FFF2-40B4-BE49-F238E27FC236}">
                    <a16:creationId xmlns:a16="http://schemas.microsoft.com/office/drawing/2014/main" xmlns="" id="{E496FBD1-F804-45C8-80BC-55DEFCC9449D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59"/>
              <a:stretch/>
            </p:blipFill>
            <p:spPr>
              <a:xfrm>
                <a:off x="2184041" y="2850052"/>
                <a:ext cx="2103120" cy="219456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1" name="Picture 40" descr="A picture containing sky&#10;&#10;Description generated with very high confidence">
                <a:extLst>
                  <a:ext uri="{FF2B5EF4-FFF2-40B4-BE49-F238E27FC236}">
                    <a16:creationId xmlns:a16="http://schemas.microsoft.com/office/drawing/2014/main" xmlns="" id="{C748013E-DC44-4520-8B18-E99B451FCCF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27" y="2850052"/>
                <a:ext cx="1828800" cy="219456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2" name="Picture 41" descr="A car parked in a parking lot&#10;&#10;Description generated with very high confidence">
                <a:extLst>
                  <a:ext uri="{FF2B5EF4-FFF2-40B4-BE49-F238E27FC236}">
                    <a16:creationId xmlns:a16="http://schemas.microsoft.com/office/drawing/2014/main" xmlns="" id="{663EA65B-5BCB-4239-8EE6-18ECB42F463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023" y="2850052"/>
                <a:ext cx="2011680" cy="219456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10DDBAF-9C70-4C71-A7A0-D66E37B1305F}"/>
              </a:ext>
            </a:extLst>
          </p:cNvPr>
          <p:cNvSpPr/>
          <p:nvPr/>
        </p:nvSpPr>
        <p:spPr>
          <a:xfrm>
            <a:off x="838200" y="5439820"/>
            <a:ext cx="10515600" cy="109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5000"/>
              </a:lnSpc>
              <a:spcAft>
                <a:spcPts val="1200"/>
              </a:spcAft>
            </a:pPr>
            <a:r>
              <a:rPr lang="en-US" sz="30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KEBUTUHAN</a:t>
            </a:r>
            <a:r>
              <a:rPr lang="en-US" sz="3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UANG, MAKAN, RUMAH, SEKOLAH, MOBIL DAN LIBURAN </a:t>
            </a:r>
            <a:r>
              <a:rPr lang="en-US" sz="30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TERPENUHI</a:t>
            </a:r>
            <a:endParaRPr lang="en-ID" sz="3000" b="1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Persegi: Sudut Lengkung 16"/>
          <p:cNvSpPr/>
          <p:nvPr/>
        </p:nvSpPr>
        <p:spPr>
          <a:xfrm>
            <a:off x="609599" y="1562005"/>
            <a:ext cx="11187227" cy="1033447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PENGHASILAN HARIAN</a:t>
            </a:r>
            <a:endParaRPr lang="id-ID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91EE15DB-EB40-4277-8218-8DEE1CF73C7A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E484CBF7-D0BD-470F-B1A9-8BB52980CCC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sp>
          <p:nvSpPr>
            <p:cNvPr id="39" name="WordArt 5">
              <a:extLst>
                <a:ext uri="{FF2B5EF4-FFF2-40B4-BE49-F238E27FC236}">
                  <a16:creationId xmlns:a16="http://schemas.microsoft.com/office/drawing/2014/main" xmlns="" id="{1F9A2387-56E4-4ED3-918C-E0585602F3B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945575" y="2463317"/>
              <a:ext cx="8229600" cy="68136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PELOPOR PENGHASILAN </a:t>
              </a:r>
              <a:r>
                <a:rPr lang="en-US" sz="3600" kern="10" dirty="0" smtClean="0"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LUAR BIASA</a:t>
              </a:r>
              <a:endParaRPr lang="en-US" sz="3600" kern="10" dirty="0"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0" name="Persegi: Sudut Lengkung 16"/>
          <p:cNvSpPr/>
          <p:nvPr/>
        </p:nvSpPr>
        <p:spPr>
          <a:xfrm>
            <a:off x="502386" y="1425079"/>
            <a:ext cx="11187227" cy="895738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MARKETING PLAN SEMPURNA</a:t>
            </a:r>
            <a:endParaRPr lang="id-ID" sz="5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Persegi: Sudut Lengkung 16"/>
          <p:cNvSpPr/>
          <p:nvPr/>
        </p:nvSpPr>
        <p:spPr>
          <a:xfrm>
            <a:off x="328576" y="4239774"/>
            <a:ext cx="3652694" cy="2339124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BESAR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Setiap Hari</a:t>
            </a:r>
            <a:endParaRPr lang="id-ID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Persegi: Sudut Lengkung 16"/>
          <p:cNvSpPr/>
          <p:nvPr/>
        </p:nvSpPr>
        <p:spPr>
          <a:xfrm>
            <a:off x="4191989" y="4239774"/>
            <a:ext cx="3432523" cy="2339124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SISTEM PEMBAYARAN 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HARIAN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MINGGUAN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BULANAN</a:t>
            </a:r>
            <a:endParaRPr lang="id-ID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Persegi: Sudut Lengkung 16"/>
          <p:cNvSpPr/>
          <p:nvPr/>
        </p:nvSpPr>
        <p:spPr>
          <a:xfrm>
            <a:off x="7813964" y="4239774"/>
            <a:ext cx="3906962" cy="2211006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PERHITUNGAN BONUS</a:t>
            </a:r>
          </a:p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SEDERHANA</a:t>
            </a:r>
            <a:endParaRPr lang="id-ID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Persegi: Sudut Lengkung 16"/>
          <p:cNvSpPr/>
          <p:nvPr/>
        </p:nvSpPr>
        <p:spPr>
          <a:xfrm>
            <a:off x="282333" y="3282869"/>
            <a:ext cx="11407280" cy="799254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BISNIS AMAN, </a:t>
            </a:r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JANGKA PANJANG</a:t>
            </a:r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, DIWARISKAN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875EBC7-7B92-4B45-8A9C-7D3316D504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3875480" y="4629364"/>
            <a:ext cx="467269" cy="383353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WordArt 5">
            <a:extLst>
              <a:ext uri="{FF2B5EF4-FFF2-40B4-BE49-F238E27FC236}">
                <a16:creationId xmlns:a16="http://schemas.microsoft.com/office/drawing/2014/main" xmlns="" id="{A07A0EEA-2A0B-4F3A-9652-0439B8CBF84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15545" y="1597132"/>
            <a:ext cx="11196519" cy="16965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id-ID" sz="3600" b="1" kern="10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Impact"/>
              </a:rPr>
              <a:t>KAMI MENGAJAK ANDA</a:t>
            </a:r>
          </a:p>
        </p:txBody>
      </p:sp>
      <p:sp>
        <p:nvSpPr>
          <p:cNvPr id="35" name="Persegi: Sudut Lengkung 16"/>
          <p:cNvSpPr/>
          <p:nvPr/>
        </p:nvSpPr>
        <p:spPr>
          <a:xfrm>
            <a:off x="501256" y="4126323"/>
            <a:ext cx="3263222" cy="143693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PELUANG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BISNIS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Persegi: Sudut Lengkung 16"/>
          <p:cNvSpPr/>
          <p:nvPr/>
        </p:nvSpPr>
        <p:spPr>
          <a:xfrm>
            <a:off x="4429501" y="3560601"/>
            <a:ext cx="3230088" cy="2567063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BEKERJA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GOTONG ROYONG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Persegi: Sudut Lengkung 16"/>
          <p:cNvSpPr/>
          <p:nvPr/>
        </p:nvSpPr>
        <p:spPr>
          <a:xfrm>
            <a:off x="8285281" y="3780783"/>
            <a:ext cx="3426783" cy="2126698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SUKSES BERSAMA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7718153" y="4652455"/>
            <a:ext cx="467269" cy="383353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04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5" grpId="0" animBg="1"/>
      <p:bldP spid="39" grpId="0" animBg="1"/>
      <p:bldP spid="40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875EBC7-7B92-4B45-8A9C-7D3316D504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3186712" y="3934647"/>
            <a:ext cx="467269" cy="383353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WordArt 5">
            <a:extLst>
              <a:ext uri="{FF2B5EF4-FFF2-40B4-BE49-F238E27FC236}">
                <a16:creationId xmlns:a16="http://schemas.microsoft.com/office/drawing/2014/main" xmlns="" id="{A07A0EEA-2A0B-4F3A-9652-0439B8CBF84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15545" y="1490257"/>
            <a:ext cx="11196519" cy="16965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id-ID" sz="3600" b="1" kern="10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Impact"/>
              </a:rPr>
              <a:t>SIAPAPUN</a:t>
            </a:r>
            <a:r>
              <a:rPr lang="id-ID" sz="3600" b="1" kern="10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latin typeface="Impact"/>
              </a:rPr>
              <a:t> </a:t>
            </a:r>
            <a:r>
              <a:rPr lang="id-ID" sz="3600" b="1" kern="10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latin typeface="Impact"/>
              </a:rPr>
              <a:t> </a:t>
            </a:r>
            <a:r>
              <a:rPr lang="id-ID" sz="3600" b="1" u="sng" kern="10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4"/>
                </a:solidFill>
                <a:latin typeface="Impact"/>
              </a:rPr>
              <a:t>BISA</a:t>
            </a:r>
            <a:r>
              <a:rPr lang="id-ID" sz="3600" b="1" kern="10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latin typeface="Impact"/>
              </a:rPr>
              <a:t>  MEMULAI</a:t>
            </a:r>
          </a:p>
        </p:txBody>
      </p:sp>
      <p:sp>
        <p:nvSpPr>
          <p:cNvPr id="35" name="Persegi: Sudut Lengkung 16"/>
          <p:cNvSpPr/>
          <p:nvPr/>
        </p:nvSpPr>
        <p:spPr>
          <a:xfrm>
            <a:off x="501256" y="3418102"/>
            <a:ext cx="2576077" cy="143693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MODAL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KECIL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Persegi: Sudut Lengkung 16"/>
          <p:cNvSpPr/>
          <p:nvPr/>
        </p:nvSpPr>
        <p:spPr>
          <a:xfrm>
            <a:off x="513345" y="5001810"/>
            <a:ext cx="5061955" cy="1589490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Mulai dari:</a:t>
            </a:r>
          </a:p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Rp550.000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Persegi: Sudut Lengkung 16"/>
          <p:cNvSpPr/>
          <p:nvPr/>
        </p:nvSpPr>
        <p:spPr>
          <a:xfrm>
            <a:off x="3774403" y="3418101"/>
            <a:ext cx="4678802" cy="1436937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MUDAH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DI-KERJAKAN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Persegi: Sudut Lengkung 16"/>
          <p:cNvSpPr/>
          <p:nvPr/>
        </p:nvSpPr>
        <p:spPr>
          <a:xfrm>
            <a:off x="9151312" y="3407203"/>
            <a:ext cx="2576077" cy="1436937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HASIL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BESAR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Persegi: Sudut Lengkung 16"/>
          <p:cNvSpPr/>
          <p:nvPr/>
        </p:nvSpPr>
        <p:spPr>
          <a:xfrm>
            <a:off x="5930901" y="5014510"/>
            <a:ext cx="5798512" cy="1576790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Hasil Mulai dari:</a:t>
            </a:r>
          </a:p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1.550.000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8596912" y="3944893"/>
            <a:ext cx="467269" cy="383353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20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875EBC7-7B92-4B45-8A9C-7D3316D504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37" name="Persegi: Sudut Lengkung 16"/>
          <p:cNvSpPr/>
          <p:nvPr/>
        </p:nvSpPr>
        <p:spPr>
          <a:xfrm>
            <a:off x="317500" y="3280203"/>
            <a:ext cx="5428178" cy="1730529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MODAL </a:t>
            </a:r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KECIL</a:t>
            </a:r>
          </a:p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Rp550.000</a:t>
            </a:r>
            <a:endParaRPr lang="id-ID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Persegi: Sudut Lengkung 16"/>
          <p:cNvSpPr/>
          <p:nvPr/>
        </p:nvSpPr>
        <p:spPr>
          <a:xfrm>
            <a:off x="6383065" y="3302000"/>
            <a:ext cx="5476838" cy="1708732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ANDA TERIMA</a:t>
            </a:r>
          </a:p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PRODUK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5857574" y="3964689"/>
            <a:ext cx="467269" cy="383353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Persegi: Sudut Lengkung 16"/>
          <p:cNvSpPr/>
          <p:nvPr/>
        </p:nvSpPr>
        <p:spPr>
          <a:xfrm>
            <a:off x="317501" y="5273342"/>
            <a:ext cx="11542402" cy="1123527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MODAL=BELANJA</a:t>
            </a:r>
          </a:p>
        </p:txBody>
      </p:sp>
      <p:sp>
        <p:nvSpPr>
          <p:cNvPr id="35" name="Persegi: Sudut Lengkung 16"/>
          <p:cNvSpPr/>
          <p:nvPr/>
        </p:nvSpPr>
        <p:spPr>
          <a:xfrm>
            <a:off x="317501" y="1680360"/>
            <a:ext cx="11542402" cy="1033150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7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TIDAK ADA KERUGIAN</a:t>
            </a:r>
            <a:endParaRPr lang="id-ID" sz="7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875EBC7-7B92-4B45-8A9C-7D3316D504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31289"/>
            <a:ext cx="12024360" cy="5577840"/>
          </a:xfrm>
          <a:prstGeom prst="rect">
            <a:avLst/>
          </a:prstGeom>
        </p:spPr>
      </p:pic>
      <p:pic>
        <p:nvPicPr>
          <p:cNvPr id="38" name="Grafik 47" descr="Man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68513" y="2611258"/>
            <a:ext cx="1583542" cy="2076371"/>
          </a:xfrm>
          <a:prstGeom prst="rect">
            <a:avLst/>
          </a:prstGeom>
        </p:spPr>
      </p:pic>
      <p:pic>
        <p:nvPicPr>
          <p:cNvPr id="39" name="Grafik 49" descr="Man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308171" y="3225412"/>
            <a:ext cx="1585837" cy="1674060"/>
          </a:xfrm>
          <a:prstGeom prst="rect">
            <a:avLst/>
          </a:prstGeom>
        </p:spPr>
      </p:pic>
      <p:pic>
        <p:nvPicPr>
          <p:cNvPr id="40" name="Grafik 49" descr="Man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615578" y="3217801"/>
            <a:ext cx="1585837" cy="1674060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>
            <a:off x="9841777" y="4899472"/>
            <a:ext cx="514489" cy="689628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Down Arrow 41"/>
          <p:cNvSpPr/>
          <p:nvPr/>
        </p:nvSpPr>
        <p:spPr>
          <a:xfrm>
            <a:off x="11151251" y="4890515"/>
            <a:ext cx="514489" cy="68962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Rectangle 42"/>
          <p:cNvSpPr/>
          <p:nvPr/>
        </p:nvSpPr>
        <p:spPr>
          <a:xfrm>
            <a:off x="8791343" y="5571039"/>
            <a:ext cx="32478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 pitchFamily="2" charset="2"/>
              </a:rPr>
              <a:t>BERKEMBANG</a:t>
            </a:r>
            <a:endParaRPr lang="id-ID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Wingdings" pitchFamily="2" charset="2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9545" y="5140979"/>
            <a:ext cx="86706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2-Grup Anda Berkembang</a:t>
            </a:r>
            <a:r>
              <a:rPr lang="id-ID" sz="4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</a:p>
          <a:p>
            <a:pPr algn="ctr"/>
            <a:r>
              <a:rPr lang="id-ID" sz="4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Anda Akan memperoleh Bonus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35" name="Persegi: Sudut Lengkung 16"/>
          <p:cNvSpPr/>
          <p:nvPr/>
        </p:nvSpPr>
        <p:spPr>
          <a:xfrm>
            <a:off x="431800" y="2931134"/>
            <a:ext cx="9232900" cy="10023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CUKUP MENGAJAK 2-TEMAN</a:t>
            </a:r>
            <a:endParaRPr lang="id-ID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9923859" y="2934896"/>
            <a:ext cx="586875" cy="39578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Persegi: Sudut Lengkung 16"/>
          <p:cNvSpPr/>
          <p:nvPr/>
        </p:nvSpPr>
        <p:spPr>
          <a:xfrm>
            <a:off x="431801" y="4279309"/>
            <a:ext cx="9232900" cy="835806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ANDA AKAN KAMI BIMBING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" name="Persegi: Sudut Lengkung 16"/>
          <p:cNvSpPr/>
          <p:nvPr/>
        </p:nvSpPr>
        <p:spPr>
          <a:xfrm>
            <a:off x="317501" y="1466610"/>
            <a:ext cx="11542402" cy="1033150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MUDAH DIKERJAKAN</a:t>
            </a:r>
            <a:endParaRPr lang="id-ID" sz="8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9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/>
      <p:bldP spid="36" grpId="0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"/>
            <a:ext cx="12192000" cy="6853098"/>
          </a:xfrm>
          <a:prstGeom prst="rect">
            <a:avLst/>
          </a:prstGeom>
        </p:spPr>
      </p:pic>
      <p:sp>
        <p:nvSpPr>
          <p:cNvPr id="16" name="Persegi: Sudut Lengkung 16"/>
          <p:cNvSpPr/>
          <p:nvPr/>
        </p:nvSpPr>
        <p:spPr>
          <a:xfrm>
            <a:off x="6059644" y="4429502"/>
            <a:ext cx="2555229" cy="105846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1.9</a:t>
            </a:r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Jt</a:t>
            </a:r>
            <a:endParaRPr lang="id-ID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Persegi: Sudut Lengkung 16"/>
          <p:cNvSpPr/>
          <p:nvPr/>
        </p:nvSpPr>
        <p:spPr>
          <a:xfrm>
            <a:off x="8811505" y="4399000"/>
            <a:ext cx="3208499" cy="1119467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1.55</a:t>
            </a:r>
            <a:r>
              <a:rPr lang="id-ID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Jt</a:t>
            </a:r>
          </a:p>
        </p:txBody>
      </p:sp>
      <p:sp>
        <p:nvSpPr>
          <p:cNvPr id="18" name="Persegi: Sudut Lengkung 16"/>
          <p:cNvSpPr/>
          <p:nvPr/>
        </p:nvSpPr>
        <p:spPr>
          <a:xfrm>
            <a:off x="150125" y="5717873"/>
            <a:ext cx="11881754" cy="87086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UNILEVEL : </a:t>
            </a:r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114.632.000</a:t>
            </a:r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/Bulan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Persegi: Sudut Lengkung 16"/>
          <p:cNvSpPr/>
          <p:nvPr/>
        </p:nvSpPr>
        <p:spPr>
          <a:xfrm>
            <a:off x="5033914" y="3273581"/>
            <a:ext cx="3557209" cy="870290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Rp1.175.000</a:t>
            </a:r>
            <a:endParaRPr lang="id-ID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7" name="Persegi: Sudut Lengkung 16"/>
          <p:cNvSpPr/>
          <p:nvPr/>
        </p:nvSpPr>
        <p:spPr>
          <a:xfrm>
            <a:off x="8817310" y="3282491"/>
            <a:ext cx="3202694" cy="870290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Rp550.000</a:t>
            </a:r>
            <a:endParaRPr lang="id-ID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Persegi: Sudut Lengkung 16"/>
          <p:cNvSpPr/>
          <p:nvPr/>
        </p:nvSpPr>
        <p:spPr>
          <a:xfrm>
            <a:off x="2939650" y="1258786"/>
            <a:ext cx="6239988" cy="824774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MEMBERSHIP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" name="Persegi: Sudut Lengkung 16"/>
          <p:cNvSpPr/>
          <p:nvPr/>
        </p:nvSpPr>
        <p:spPr>
          <a:xfrm>
            <a:off x="6286486" y="2315688"/>
            <a:ext cx="2280047" cy="670302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GOLD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Persegi: Sudut Lengkung 16"/>
          <p:cNvSpPr/>
          <p:nvPr/>
        </p:nvSpPr>
        <p:spPr>
          <a:xfrm>
            <a:off x="8817310" y="2315688"/>
            <a:ext cx="2736224" cy="670302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SILVER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Persegi: Sudut Lengkung 16"/>
          <p:cNvSpPr/>
          <p:nvPr/>
        </p:nvSpPr>
        <p:spPr>
          <a:xfrm>
            <a:off x="188786" y="2256313"/>
            <a:ext cx="4680110" cy="824774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BELANJA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Persegi: Sudut Lengkung 16"/>
          <p:cNvSpPr/>
          <p:nvPr/>
        </p:nvSpPr>
        <p:spPr>
          <a:xfrm>
            <a:off x="188786" y="3178581"/>
            <a:ext cx="4680110" cy="1037583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id-ID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Termasuk PPN+Pendaftaran</a:t>
            </a:r>
          </a:p>
        </p:txBody>
      </p:sp>
      <p:sp>
        <p:nvSpPr>
          <p:cNvPr id="15" name="Persegi: Sudut Lengkung 16"/>
          <p:cNvSpPr/>
          <p:nvPr/>
        </p:nvSpPr>
        <p:spPr>
          <a:xfrm>
            <a:off x="188783" y="4512627"/>
            <a:ext cx="5689503" cy="938144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[Harian]</a:t>
            </a:r>
            <a:endParaRPr lang="id-ID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7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18" grpId="0" animBg="1"/>
      <p:bldP spid="19" grpId="0" animBg="1"/>
      <p:bldP spid="27" grpId="0" animBg="1"/>
      <p:bldP spid="26" grpId="0" animBg="1"/>
      <p:bldP spid="29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"/>
            <a:ext cx="12192000" cy="6853098"/>
          </a:xfrm>
          <a:prstGeom prst="rect">
            <a:avLst/>
          </a:prstGeom>
        </p:spPr>
      </p:pic>
      <p:sp>
        <p:nvSpPr>
          <p:cNvPr id="16" name="Persegi: Sudut Lengkung 16"/>
          <p:cNvSpPr/>
          <p:nvPr/>
        </p:nvSpPr>
        <p:spPr>
          <a:xfrm>
            <a:off x="4051730" y="2386942"/>
            <a:ext cx="4092770" cy="663184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Rp600.000</a:t>
            </a:r>
          </a:p>
        </p:txBody>
      </p:sp>
      <p:sp>
        <p:nvSpPr>
          <p:cNvPr id="21" name="Persegi: Sudut Lengkung 16"/>
          <p:cNvSpPr/>
          <p:nvPr/>
        </p:nvSpPr>
        <p:spPr>
          <a:xfrm>
            <a:off x="4051729" y="3255716"/>
            <a:ext cx="4092771" cy="824774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SELISIH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Persegi: Sudut Lengkung 16"/>
          <p:cNvSpPr/>
          <p:nvPr/>
        </p:nvSpPr>
        <p:spPr>
          <a:xfrm>
            <a:off x="858868" y="3255716"/>
            <a:ext cx="2712569" cy="824774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GOLD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Persegi: Sudut Lengkung 16"/>
          <p:cNvSpPr/>
          <p:nvPr/>
        </p:nvSpPr>
        <p:spPr>
          <a:xfrm>
            <a:off x="8545511" y="3255716"/>
            <a:ext cx="3412786" cy="824774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SILVER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Persegi: Sudut Lengkung 16"/>
          <p:cNvSpPr/>
          <p:nvPr/>
        </p:nvSpPr>
        <p:spPr>
          <a:xfrm>
            <a:off x="220636" y="2386941"/>
            <a:ext cx="3557209" cy="66318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Rp1.175.000</a:t>
            </a:r>
            <a:endParaRPr lang="id-ID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Persegi: Sudut Lengkung 16"/>
          <p:cNvSpPr/>
          <p:nvPr/>
        </p:nvSpPr>
        <p:spPr>
          <a:xfrm>
            <a:off x="8377373" y="2386942"/>
            <a:ext cx="3202694" cy="663184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Rp550.000</a:t>
            </a:r>
            <a:endParaRPr lang="id-ID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Persegi: Sudut Lengkung 16"/>
          <p:cNvSpPr/>
          <p:nvPr/>
        </p:nvSpPr>
        <p:spPr>
          <a:xfrm>
            <a:off x="1016208" y="4375241"/>
            <a:ext cx="2555229" cy="1236601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1.9</a:t>
            </a:r>
            <a:endParaRPr lang="id-ID" sz="9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Persegi: Sudut Lengkung 16"/>
          <p:cNvSpPr/>
          <p:nvPr/>
        </p:nvSpPr>
        <p:spPr>
          <a:xfrm>
            <a:off x="8545511" y="4339616"/>
            <a:ext cx="3208499" cy="1307869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1.55</a:t>
            </a:r>
            <a:endParaRPr lang="id-ID" sz="9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Persegi: Sudut Lengkung 16"/>
          <p:cNvSpPr/>
          <p:nvPr/>
        </p:nvSpPr>
        <p:spPr>
          <a:xfrm>
            <a:off x="118754" y="5890163"/>
            <a:ext cx="11879900" cy="72967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LEADERSHIP </a:t>
            </a:r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Setiap Hari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Persegi: Sudut Lengkung 16"/>
          <p:cNvSpPr/>
          <p:nvPr/>
        </p:nvSpPr>
        <p:spPr>
          <a:xfrm>
            <a:off x="1905339" y="1373097"/>
            <a:ext cx="8146844" cy="824774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BELANJA SATU KALI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" name="Persegi: Sudut Lengkung 16"/>
          <p:cNvSpPr/>
          <p:nvPr/>
        </p:nvSpPr>
        <p:spPr>
          <a:xfrm>
            <a:off x="3828338" y="4264833"/>
            <a:ext cx="4535324" cy="645592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Rp350rb/</a:t>
            </a:r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Hari</a:t>
            </a:r>
            <a:endParaRPr lang="id-ID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Persegi: Sudut Lengkung 16"/>
          <p:cNvSpPr/>
          <p:nvPr/>
        </p:nvSpPr>
        <p:spPr>
          <a:xfrm>
            <a:off x="3828338" y="5035137"/>
            <a:ext cx="4535324" cy="728890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Rp110jt/</a:t>
            </a:r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Tahun</a:t>
            </a:r>
          </a:p>
        </p:txBody>
      </p:sp>
    </p:spTree>
    <p:extLst>
      <p:ext uri="{BB962C8B-B14F-4D97-AF65-F5344CB8AC3E}">
        <p14:creationId xmlns:p14="http://schemas.microsoft.com/office/powerpoint/2010/main" val="398292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2339873-0C09-4683-947D-AF704C0B194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160" y="1238515"/>
            <a:ext cx="12024360" cy="55778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5544" y="2838733"/>
            <a:ext cx="4233631" cy="13784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Wingdings" pitchFamily="2" charset="2"/>
              <a:buChar char="q"/>
            </a:pPr>
            <a:r>
              <a:rPr lang="id-ID" sz="3600" b="1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PROSPEK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id-ID" sz="3600" b="1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MENGUNDANG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776664" y="2918713"/>
            <a:ext cx="3527146" cy="846161"/>
            <a:chOff x="6568829" y="2304553"/>
            <a:chExt cx="4556001" cy="846161"/>
          </a:xfrm>
          <a:blipFill>
            <a:blip r:embed="rId6"/>
            <a:tile tx="0" ty="0" sx="100000" sy="100000" flip="none" algn="tl"/>
          </a:blipFill>
        </p:grpSpPr>
        <p:sp>
          <p:nvSpPr>
            <p:cNvPr id="38" name="Rectangle 37"/>
            <p:cNvSpPr/>
            <p:nvPr/>
          </p:nvSpPr>
          <p:spPr>
            <a:xfrm>
              <a:off x="7616707" y="2304553"/>
              <a:ext cx="3508123" cy="846161"/>
            </a:xfrm>
            <a:prstGeom prst="rect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40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POSTING</a:t>
              </a:r>
              <a:endParaRPr lang="id-ID" sz="40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1" name="Right Arrow 40"/>
            <p:cNvSpPr/>
            <p:nvPr/>
          </p:nvSpPr>
          <p:spPr>
            <a:xfrm>
              <a:off x="6568829" y="2524775"/>
              <a:ext cx="818700" cy="480692"/>
            </a:xfrm>
            <a:prstGeom prst="rightArrow">
              <a:avLst/>
            </a:prstGeom>
            <a:grpFill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9518530" y="2918713"/>
            <a:ext cx="2314086" cy="82074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BONUS</a:t>
            </a:r>
            <a:endParaRPr lang="id-ID" sz="40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10399764" y="4094336"/>
            <a:ext cx="400301" cy="513497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/>
          <p:cNvSpPr/>
          <p:nvPr/>
        </p:nvSpPr>
        <p:spPr>
          <a:xfrm>
            <a:off x="9416955" y="4858603"/>
            <a:ext cx="2488871" cy="1351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TABUNG EMAS</a:t>
            </a:r>
            <a:endParaRPr lang="id-ID" sz="4000" b="1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74" name="Picture 2" descr="D:\WORK\DATA_MSS\MSS_DATA\RUMUS TOOLS\IMG-20181012-WA02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483" y="3889709"/>
            <a:ext cx="3867616" cy="28685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9"/>
          <p:cNvSpPr/>
          <p:nvPr/>
        </p:nvSpPr>
        <p:spPr>
          <a:xfrm>
            <a:off x="8644281" y="3103666"/>
            <a:ext cx="633818" cy="484228"/>
          </a:xfrm>
          <a:prstGeom prst="rightArrow">
            <a:avLst/>
          </a:prstGeom>
          <a:blipFill>
            <a:blip r:embed="rId5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Rectangle 45"/>
          <p:cNvSpPr/>
          <p:nvPr/>
        </p:nvSpPr>
        <p:spPr>
          <a:xfrm>
            <a:off x="357152" y="4478766"/>
            <a:ext cx="4875301" cy="1731921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400" b="1" u="sng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MEMBER BARU</a:t>
            </a:r>
            <a:r>
              <a:rPr lang="id-ID" sz="3200" b="1" u="sng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r>
              <a:rPr lang="id-ID" sz="3200" b="1" u="sng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30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MENGENALKAN KAWAN</a:t>
            </a:r>
            <a:endParaRPr lang="id-ID" sz="30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id-ID" sz="3000" b="1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KAMI </a:t>
            </a:r>
            <a:r>
              <a:rPr lang="id-ID" sz="30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yg </a:t>
            </a:r>
            <a:r>
              <a:rPr lang="id-ID" sz="3000" b="1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MENJELASKAN</a:t>
            </a:r>
            <a:endParaRPr lang="id-ID" sz="3000" b="1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Persegi: Sudut Lengkung 16"/>
          <p:cNvSpPr/>
          <p:nvPr/>
        </p:nvSpPr>
        <p:spPr>
          <a:xfrm>
            <a:off x="291759" y="1531917"/>
            <a:ext cx="11602192" cy="943518"/>
          </a:xfrm>
          <a:prstGeom prst="roundRect">
            <a:avLst/>
          </a:prstGeom>
          <a:blipFill>
            <a:blip r:embed="rId8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CARA MENDAPATKAN BONUS</a:t>
            </a:r>
            <a:endParaRPr lang="id-ID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1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45" grpId="0" animBg="1"/>
      <p:bldP spid="37" grpId="0" animBg="1"/>
      <p:bldP spid="40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875EBC7-7B92-4B45-8A9C-7D3316D504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50" name="WordArt 5">
            <a:extLst>
              <a:ext uri="{FF2B5EF4-FFF2-40B4-BE49-F238E27FC236}">
                <a16:creationId xmlns:a16="http://schemas.microsoft.com/office/drawing/2014/main" xmlns="" id="{A07A0EEA-2A0B-4F3A-9652-0439B8CBF84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35545" y="1484433"/>
            <a:ext cx="11539782" cy="11680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id-ID" sz="3600" b="1" kern="10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Impact"/>
              </a:rPr>
              <a:t>BERSAMA MELIA SEHAT SEJAHTERA</a:t>
            </a:r>
          </a:p>
        </p:txBody>
      </p:sp>
      <p:sp>
        <p:nvSpPr>
          <p:cNvPr id="35" name="Persegi: Sudut Lengkung 16"/>
          <p:cNvSpPr/>
          <p:nvPr/>
        </p:nvSpPr>
        <p:spPr>
          <a:xfrm>
            <a:off x="335544" y="2976739"/>
            <a:ext cx="8855957" cy="904521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SEHAT &amp; AWET MUDA</a:t>
            </a:r>
            <a:endParaRPr lang="id-ID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Persegi: Sudut Lengkung 16"/>
          <p:cNvSpPr/>
          <p:nvPr/>
        </p:nvSpPr>
        <p:spPr>
          <a:xfrm>
            <a:off x="995734" y="4251366"/>
            <a:ext cx="10048318" cy="878774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CANTIK</a:t>
            </a:r>
            <a:r>
              <a:rPr lang="id-ID"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&amp; PERCAYA DIRI</a:t>
            </a:r>
            <a:endParaRPr lang="id-ID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Persegi: Sudut Lengkung 16"/>
          <p:cNvSpPr/>
          <p:nvPr/>
        </p:nvSpPr>
        <p:spPr>
          <a:xfrm>
            <a:off x="4215740" y="5528470"/>
            <a:ext cx="7659586" cy="1063349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SUKSES BERSAMA</a:t>
            </a:r>
            <a:endParaRPr lang="id-ID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8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2E5F167-CDAF-4B9D-9839-68D7A12E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" y="0"/>
            <a:ext cx="12167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"/>
            <a:ext cx="12192000" cy="6853098"/>
          </a:xfrm>
          <a:prstGeom prst="rect">
            <a:avLst/>
          </a:prstGeom>
        </p:spPr>
      </p:pic>
      <p:pic>
        <p:nvPicPr>
          <p:cNvPr id="45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4343" y="2184504"/>
            <a:ext cx="1359093" cy="196283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72436" y="3133973"/>
            <a:ext cx="1790875" cy="1870393"/>
            <a:chOff x="4169236" y="2485929"/>
            <a:chExt cx="1790875" cy="1148011"/>
          </a:xfrm>
        </p:grpSpPr>
        <p:pic>
          <p:nvPicPr>
            <p:cNvPr id="46" name="Grafik 48" descr="Man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17557" y="2485929"/>
              <a:ext cx="1246665" cy="851571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4169236" y="3275016"/>
              <a:ext cx="1790875" cy="3589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7-GOLD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55036" y="3188576"/>
            <a:ext cx="2145139" cy="1828293"/>
            <a:chOff x="5597560" y="1998887"/>
            <a:chExt cx="2145139" cy="1197234"/>
          </a:xfrm>
        </p:grpSpPr>
        <p:pic>
          <p:nvPicPr>
            <p:cNvPr id="47" name="Grafik 49" descr="Man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64659" y="1998887"/>
              <a:ext cx="1238478" cy="852376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5597560" y="2813189"/>
              <a:ext cx="2145139" cy="3829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5-SILVER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624" y="4999978"/>
            <a:ext cx="2899410" cy="1421133"/>
            <a:chOff x="922404" y="4009934"/>
            <a:chExt cx="2899410" cy="1421133"/>
          </a:xfrm>
        </p:grpSpPr>
        <p:pic>
          <p:nvPicPr>
            <p:cNvPr id="78" name="Grafik 48" descr="Man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84267" y="4009934"/>
              <a:ext cx="1137547" cy="1421133"/>
            </a:xfrm>
            <a:prstGeom prst="rect">
              <a:avLst/>
            </a:prstGeom>
          </p:spPr>
        </p:pic>
        <p:sp>
          <p:nvSpPr>
            <p:cNvPr id="79" name="Rectangle 78"/>
            <p:cNvSpPr/>
            <p:nvPr/>
          </p:nvSpPr>
          <p:spPr>
            <a:xfrm>
              <a:off x="922404" y="4353849"/>
              <a:ext cx="2137124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10-GOLD</a:t>
              </a:r>
            </a:p>
            <a:p>
              <a:pPr algn="r"/>
              <a:r>
                <a:rPr lang="id-ID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6-SILVER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792394" y="4945367"/>
            <a:ext cx="3007345" cy="1462096"/>
            <a:chOff x="6534837" y="2298731"/>
            <a:chExt cx="3007345" cy="957436"/>
          </a:xfrm>
        </p:grpSpPr>
        <p:pic>
          <p:nvPicPr>
            <p:cNvPr id="112" name="Grafik 49" descr="Man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4837" y="2298731"/>
              <a:ext cx="1137547" cy="957436"/>
            </a:xfrm>
            <a:prstGeom prst="rect">
              <a:avLst/>
            </a:prstGeom>
          </p:spPr>
        </p:pic>
        <p:sp>
          <p:nvSpPr>
            <p:cNvPr id="113" name="Rectangle 112"/>
            <p:cNvSpPr/>
            <p:nvPr/>
          </p:nvSpPr>
          <p:spPr>
            <a:xfrm>
              <a:off x="7397043" y="2536139"/>
              <a:ext cx="2145139" cy="70540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8-GOLD</a:t>
              </a:r>
            </a:p>
            <a:p>
              <a:r>
                <a:rPr lang="id-ID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2-SILVER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6" name="Persegi: Sudut Lengkung 16"/>
          <p:cNvSpPr/>
          <p:nvPr/>
        </p:nvSpPr>
        <p:spPr>
          <a:xfrm>
            <a:off x="3264463" y="5010066"/>
            <a:ext cx="5652009" cy="1744871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1_GOLD = Rp175.000</a:t>
            </a:r>
          </a:p>
          <a:p>
            <a:pPr algn="ctr"/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1_SILVER = Rp70.000</a:t>
            </a:r>
          </a:p>
          <a:p>
            <a:pPr algn="ctr"/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Besok Masuk Rekening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Persegi: Sudut Lengkung 16"/>
          <p:cNvSpPr/>
          <p:nvPr/>
        </p:nvSpPr>
        <p:spPr>
          <a:xfrm>
            <a:off x="647923" y="2327988"/>
            <a:ext cx="4673377" cy="740010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Rp1.225.000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Persegi: Sudut Lengkung 16"/>
          <p:cNvSpPr/>
          <p:nvPr/>
        </p:nvSpPr>
        <p:spPr>
          <a:xfrm>
            <a:off x="6713931" y="2359666"/>
            <a:ext cx="4334418" cy="740010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Rp350.000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Persegi: Sudut Lengkung 16"/>
          <p:cNvSpPr/>
          <p:nvPr/>
        </p:nvSpPr>
        <p:spPr>
          <a:xfrm>
            <a:off x="228600" y="3328695"/>
            <a:ext cx="4622800" cy="740010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2.170.000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Persegi: Sudut Lengkung 16"/>
          <p:cNvSpPr/>
          <p:nvPr/>
        </p:nvSpPr>
        <p:spPr>
          <a:xfrm>
            <a:off x="7295700" y="3371053"/>
            <a:ext cx="4622800" cy="740010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1.540.000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Persegi: Sudut Lengkung 16"/>
          <p:cNvSpPr/>
          <p:nvPr/>
        </p:nvSpPr>
        <p:spPr>
          <a:xfrm>
            <a:off x="1299073" y="1237445"/>
            <a:ext cx="9369632" cy="938149"/>
          </a:xfrm>
          <a:prstGeom prst="roundRect">
            <a:avLst/>
          </a:prstGeom>
          <a:blipFill>
            <a:blip r:embed="rId8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SPONSOR</a:t>
            </a:r>
            <a:endParaRPr lang="id-ID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4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E9C69CF6-CD23-495C-92A1-463EEDE78B9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xmlns="" id="{5A1BB76D-387B-4931-8456-698E5F985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342811"/>
              </p:ext>
            </p:extLst>
          </p:nvPr>
        </p:nvGraphicFramePr>
        <p:xfrm>
          <a:off x="335545" y="2392984"/>
          <a:ext cx="5633455" cy="312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955">
                  <a:extLst>
                    <a:ext uri="{9D8B030D-6E8A-4147-A177-3AD203B41FA5}">
                      <a16:colId xmlns:a16="http://schemas.microsoft.com/office/drawing/2014/main" xmlns="" val="710278525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xmlns="" val="4010884378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xmlns="" val="328514204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PERTUMBUHAN JARINGAN</a:t>
                      </a:r>
                      <a:r>
                        <a:rPr lang="id-ID" sz="2400" b="1" u="none" strike="noStrike" baseline="0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SILVER</a:t>
                      </a:r>
                      <a:endParaRPr lang="id-ID" sz="2400" b="1" u="none" strike="noStrike" dirty="0" smtClean="0"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7877850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KIRI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KANAN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id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BONUS (</a:t>
                      </a:r>
                      <a:r>
                        <a:rPr lang="en-ID" sz="2400" b="1" u="none" strike="noStrike" dirty="0" err="1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id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261429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  95.000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951592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190.000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73685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285.000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940857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380.000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083169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475.000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1825344"/>
                  </a:ext>
                </a:extLst>
              </a:tr>
              <a:tr h="3048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D" sz="1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FLUSHING</a:t>
                      </a:r>
                      <a:r>
                        <a:rPr lang="en-ID" sz="1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32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Rp500.000</a:t>
                      </a:r>
                      <a:r>
                        <a:rPr lang="en-ID" sz="18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3659736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8EC31E0E-A01C-4BAD-89A3-59B6F31F7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0703"/>
              </p:ext>
            </p:extLst>
          </p:nvPr>
        </p:nvGraphicFramePr>
        <p:xfrm>
          <a:off x="6080051" y="2392984"/>
          <a:ext cx="5669280" cy="2748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1562">
                  <a:extLst>
                    <a:ext uri="{9D8B030D-6E8A-4147-A177-3AD203B41FA5}">
                      <a16:colId xmlns:a16="http://schemas.microsoft.com/office/drawing/2014/main" xmlns="" val="2748707396"/>
                    </a:ext>
                  </a:extLst>
                </a:gridCol>
                <a:gridCol w="1267287">
                  <a:extLst>
                    <a:ext uri="{9D8B030D-6E8A-4147-A177-3AD203B41FA5}">
                      <a16:colId xmlns:a16="http://schemas.microsoft.com/office/drawing/2014/main" xmlns="" val="3213166414"/>
                    </a:ext>
                  </a:extLst>
                </a:gridCol>
                <a:gridCol w="2770431">
                  <a:extLst>
                    <a:ext uri="{9D8B030D-6E8A-4147-A177-3AD203B41FA5}">
                      <a16:colId xmlns:a16="http://schemas.microsoft.com/office/drawing/2014/main" xmlns="" val="2784196026"/>
                    </a:ext>
                  </a:extLst>
                </a:gridCol>
              </a:tblGrid>
              <a:tr h="3429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PERTUMBUHAN 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JARINGAN </a:t>
                      </a:r>
                      <a:r>
                        <a:rPr lang="en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81578722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KIRI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KANAN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BONUS (</a:t>
                      </a:r>
                      <a:r>
                        <a:rPr lang="en-ID" sz="2400" b="1" u="none" strike="noStrike" dirty="0" err="1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id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273634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240.000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305694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480.000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860089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720.000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5447812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960.000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6430387"/>
                  </a:ext>
                </a:extLst>
              </a:tr>
              <a:tr h="3429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D" sz="1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32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FLUSHING </a:t>
                      </a:r>
                      <a:endParaRPr lang="en-ID" sz="32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32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32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1.050.000</a:t>
                      </a:r>
                      <a:r>
                        <a:rPr lang="en-ID" sz="1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9035148"/>
                  </a:ext>
                </a:extLst>
              </a:tr>
            </a:tbl>
          </a:graphicData>
        </a:graphic>
      </p:graphicFrame>
      <p:sp>
        <p:nvSpPr>
          <p:cNvPr id="37" name="Persegi: Sudut Lengkung 16"/>
          <p:cNvSpPr/>
          <p:nvPr/>
        </p:nvSpPr>
        <p:spPr>
          <a:xfrm>
            <a:off x="8122723" y="1365668"/>
            <a:ext cx="3455720" cy="855023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SILVER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Persegi: Sudut Lengkung 16"/>
          <p:cNvSpPr/>
          <p:nvPr/>
        </p:nvSpPr>
        <p:spPr>
          <a:xfrm>
            <a:off x="276884" y="1429538"/>
            <a:ext cx="7632082" cy="731769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LEADERSHIP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Persegi: Sudut Lengkung 16"/>
          <p:cNvSpPr/>
          <p:nvPr/>
        </p:nvSpPr>
        <p:spPr>
          <a:xfrm>
            <a:off x="320531" y="5809555"/>
            <a:ext cx="11550938" cy="870869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DOUBLE LEADERSHIP</a:t>
            </a:r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Rp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1.550.000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Persegi: Sudut Lengkung 16"/>
          <p:cNvSpPr/>
          <p:nvPr/>
        </p:nvSpPr>
        <p:spPr>
          <a:xfrm>
            <a:off x="8122723" y="1363663"/>
            <a:ext cx="3455720" cy="855023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GOLD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xmlns="" id="{14537967-3760-4DCC-8E4D-660A9F55D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243573"/>
              </p:ext>
            </p:extLst>
          </p:nvPr>
        </p:nvGraphicFramePr>
        <p:xfrm>
          <a:off x="339924" y="2260006"/>
          <a:ext cx="5514776" cy="3499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1576">
                  <a:extLst>
                    <a:ext uri="{9D8B030D-6E8A-4147-A177-3AD203B41FA5}">
                      <a16:colId xmlns:a16="http://schemas.microsoft.com/office/drawing/2014/main" xmlns="" val="71027852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401088437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328514204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PERTUMBUHAN JARINGAN</a:t>
                      </a:r>
                      <a:r>
                        <a:rPr lang="id-ID" sz="2400" b="1" u="none" strike="noStrike" baseline="0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7877850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KIRI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KANAN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id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BONUS (</a:t>
                      </a:r>
                      <a:r>
                        <a:rPr lang="en-ID" sz="2400" b="1" u="none" strike="noStrike" dirty="0" err="1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id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  <a:r>
                        <a:rPr lang="en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261429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  95.000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951592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190.000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73685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285.000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940857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380.000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083169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475.000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18253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Silver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570.000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3935718"/>
                  </a:ext>
                </a:extLst>
              </a:tr>
              <a:tr h="3048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D" sz="1800" b="1" u="none" strike="noStrike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800" b="1" u="none" strike="noStrike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FLUSHING</a:t>
                      </a:r>
                      <a:r>
                        <a:rPr lang="en-ID" sz="1800" b="1" u="none" strike="noStrike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8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3200" b="1" u="none" strike="noStrike" dirty="0" err="1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32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600.000</a:t>
                      </a:r>
                      <a:r>
                        <a:rPr lang="en-ID" sz="18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3659736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0902CAF2-C79E-4DBE-9DFF-911F22213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29984"/>
              </p:ext>
            </p:extLst>
          </p:nvPr>
        </p:nvGraphicFramePr>
        <p:xfrm>
          <a:off x="5938710" y="2266356"/>
          <a:ext cx="5943101" cy="312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9084">
                  <a:extLst>
                    <a:ext uri="{9D8B030D-6E8A-4147-A177-3AD203B41FA5}">
                      <a16:colId xmlns:a16="http://schemas.microsoft.com/office/drawing/2014/main" xmlns="" val="2748707396"/>
                    </a:ext>
                  </a:extLst>
                </a:gridCol>
                <a:gridCol w="1477385">
                  <a:extLst>
                    <a:ext uri="{9D8B030D-6E8A-4147-A177-3AD203B41FA5}">
                      <a16:colId xmlns:a16="http://schemas.microsoft.com/office/drawing/2014/main" xmlns="" val="3213166414"/>
                    </a:ext>
                  </a:extLst>
                </a:gridCol>
                <a:gridCol w="2926632">
                  <a:extLst>
                    <a:ext uri="{9D8B030D-6E8A-4147-A177-3AD203B41FA5}">
                      <a16:colId xmlns:a16="http://schemas.microsoft.com/office/drawing/2014/main" xmlns="" val="2784196026"/>
                    </a:ext>
                  </a:extLst>
                </a:gridCol>
              </a:tblGrid>
              <a:tr h="342900">
                <a:tc grid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PERTUMBUHAN JARINGAN</a:t>
                      </a:r>
                      <a:r>
                        <a:rPr lang="id-ID" sz="2400" b="1" u="none" strike="noStrike" baseline="0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GOLD</a:t>
                      </a:r>
                      <a:r>
                        <a:rPr lang="en-ID" sz="18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81578722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KIRI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KANAN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BONUS (</a:t>
                      </a:r>
                      <a:r>
                        <a:rPr lang="en-ID" sz="2400" b="1" u="none" strike="noStrike" dirty="0" err="1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id-ID" sz="24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273634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240.000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305694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480.000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860089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720.000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5447812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960.000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64303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 Gold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4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24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1.200.000 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3200926"/>
                  </a:ext>
                </a:extLst>
              </a:tr>
              <a:tr h="3429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D" sz="1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2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FLUSHING</a:t>
                      </a:r>
                      <a:r>
                        <a:rPr lang="en-ID" sz="1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8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3200" b="1" u="none" strike="noStrike" dirty="0" err="1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Rp</a:t>
                      </a:r>
                      <a:r>
                        <a:rPr lang="en-ID" sz="3200" b="1" u="none" strike="noStrike" dirty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ID" sz="32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1.300.000</a:t>
                      </a:r>
                      <a:r>
                        <a:rPr lang="en-ID" sz="1800" b="1" u="none" strike="noStrike" dirty="0" smtClean="0"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9035148"/>
                  </a:ext>
                </a:extLst>
              </a:tr>
            </a:tbl>
          </a:graphicData>
        </a:graphic>
      </p:graphicFrame>
      <p:sp>
        <p:nvSpPr>
          <p:cNvPr id="51" name="Persegi: Sudut Lengkung 16"/>
          <p:cNvSpPr/>
          <p:nvPr/>
        </p:nvSpPr>
        <p:spPr>
          <a:xfrm>
            <a:off x="306681" y="5810097"/>
            <a:ext cx="11550938" cy="870869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DOUBLE LEADERSHIP</a:t>
            </a:r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Rp</a:t>
            </a:r>
            <a:r>
              <a:rPr lang="id-ID" sz="5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1.900.000</a:t>
            </a:r>
            <a:endParaRPr lang="id-ID" sz="5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75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"/>
            <a:ext cx="12192000" cy="68530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7712" y="4101451"/>
            <a:ext cx="2627836" cy="1464459"/>
            <a:chOff x="2654308" y="2877489"/>
            <a:chExt cx="2627836" cy="898861"/>
          </a:xfrm>
        </p:grpSpPr>
        <p:pic>
          <p:nvPicPr>
            <p:cNvPr id="46" name="Grafik 48" descr="Man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06089" y="2877489"/>
              <a:ext cx="1276055" cy="764146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2654308" y="3417425"/>
              <a:ext cx="1790875" cy="3589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7-GOLD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58251" y="4101452"/>
            <a:ext cx="2929996" cy="1449698"/>
            <a:chOff x="6150207" y="2505980"/>
            <a:chExt cx="2929996" cy="949312"/>
          </a:xfrm>
        </p:grpSpPr>
        <p:pic>
          <p:nvPicPr>
            <p:cNvPr id="47" name="Grafik 49" descr="Man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50207" y="2505980"/>
              <a:ext cx="1251120" cy="842072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6935064" y="3072361"/>
              <a:ext cx="2145139" cy="3829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5-SILVER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50" y="5404426"/>
            <a:ext cx="2855552" cy="1486884"/>
            <a:chOff x="1252870" y="3957831"/>
            <a:chExt cx="2855552" cy="1486884"/>
          </a:xfrm>
        </p:grpSpPr>
        <p:pic>
          <p:nvPicPr>
            <p:cNvPr id="78" name="Grafik 48" descr="Man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0875" y="3957831"/>
              <a:ext cx="1137547" cy="1363773"/>
            </a:xfrm>
            <a:prstGeom prst="rect">
              <a:avLst/>
            </a:prstGeom>
          </p:spPr>
        </p:pic>
        <p:sp>
          <p:nvSpPr>
            <p:cNvPr id="79" name="Rectangle 78"/>
            <p:cNvSpPr/>
            <p:nvPr/>
          </p:nvSpPr>
          <p:spPr>
            <a:xfrm>
              <a:off x="1252870" y="4367497"/>
              <a:ext cx="2137125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10-GOLD</a:t>
              </a:r>
            </a:p>
            <a:p>
              <a:pPr algn="r"/>
              <a:r>
                <a:rPr lang="id-ID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6-SILVER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767108" y="5404413"/>
            <a:ext cx="2984588" cy="1437260"/>
            <a:chOff x="6150207" y="2264618"/>
            <a:chExt cx="2984588" cy="941175"/>
          </a:xfrm>
        </p:grpSpPr>
        <p:pic>
          <p:nvPicPr>
            <p:cNvPr id="112" name="Grafik 49" descr="Man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50207" y="2264618"/>
              <a:ext cx="1137547" cy="893050"/>
            </a:xfrm>
            <a:prstGeom prst="rect">
              <a:avLst/>
            </a:prstGeom>
          </p:spPr>
        </p:pic>
        <p:sp>
          <p:nvSpPr>
            <p:cNvPr id="113" name="Rectangle 112"/>
            <p:cNvSpPr/>
            <p:nvPr/>
          </p:nvSpPr>
          <p:spPr>
            <a:xfrm>
              <a:off x="6989656" y="2500390"/>
              <a:ext cx="2145139" cy="70540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8-GOLD</a:t>
              </a:r>
            </a:p>
            <a:p>
              <a:r>
                <a:rPr lang="id-ID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2-SILVER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23" name="Grafik 47" descr="Man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1882" y="2534124"/>
            <a:ext cx="1946397" cy="2218915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3048000" y="2656933"/>
            <a:ext cx="609357" cy="48715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Persegi: Sudut Lengkung 16"/>
          <p:cNvSpPr/>
          <p:nvPr/>
        </p:nvSpPr>
        <p:spPr>
          <a:xfrm>
            <a:off x="3768279" y="2334421"/>
            <a:ext cx="8174929" cy="2517151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17 Gold – 8 Gold = Rp960.000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6 Silver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7 Silver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=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Rp285.000</a:t>
            </a:r>
          </a:p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LEADERSHIP=Rp</a:t>
            </a:r>
            <a:r>
              <a:rPr lang="id-ID" sz="5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1.245.000</a:t>
            </a:r>
          </a:p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Besok Masuk Rekening</a:t>
            </a:r>
            <a:endParaRPr lang="id-ID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" name="Persegi: Sudut Lengkung 16"/>
          <p:cNvSpPr/>
          <p:nvPr/>
        </p:nvSpPr>
        <p:spPr>
          <a:xfrm>
            <a:off x="7607300" y="5102806"/>
            <a:ext cx="4335908" cy="1574972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SISA UNIT: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9 Gold – 0 Gold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0 Silver – 1 Silver</a:t>
            </a:r>
            <a:endParaRPr lang="id-ID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Persegi: Sudut Lengkung 16"/>
          <p:cNvSpPr/>
          <p:nvPr/>
        </p:nvSpPr>
        <p:spPr>
          <a:xfrm>
            <a:off x="276883" y="1223158"/>
            <a:ext cx="11562815" cy="938149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LEADERSHIP</a:t>
            </a:r>
            <a:endParaRPr lang="id-ID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9"/>
            <a:ext cx="12192000" cy="6853098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423081" y="2072407"/>
            <a:ext cx="114914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LAKUKANLAH PENDAMPINGAN</a:t>
            </a:r>
          </a:p>
        </p:txBody>
      </p:sp>
      <p:pic>
        <p:nvPicPr>
          <p:cNvPr id="51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3121" y="2823491"/>
            <a:ext cx="1983238" cy="2608323"/>
          </a:xfrm>
          <a:prstGeom prst="rect">
            <a:avLst/>
          </a:prstGeom>
        </p:spPr>
      </p:pic>
      <p:pic>
        <p:nvPicPr>
          <p:cNvPr id="75" name="Grafik 49" descr="Man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835" y="3301165"/>
            <a:ext cx="1585837" cy="1674060"/>
          </a:xfrm>
          <a:prstGeom prst="rect">
            <a:avLst/>
          </a:prstGeom>
        </p:spPr>
      </p:pic>
      <p:pic>
        <p:nvPicPr>
          <p:cNvPr id="78" name="Grafik 49" descr="Man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3786" y="3307202"/>
            <a:ext cx="1585837" cy="1674060"/>
          </a:xfrm>
          <a:prstGeom prst="rect">
            <a:avLst/>
          </a:prstGeom>
        </p:spPr>
      </p:pic>
      <p:sp>
        <p:nvSpPr>
          <p:cNvPr id="80" name="Down Arrow 79"/>
          <p:cNvSpPr/>
          <p:nvPr/>
        </p:nvSpPr>
        <p:spPr>
          <a:xfrm>
            <a:off x="3069459" y="4979916"/>
            <a:ext cx="514489" cy="68962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Rectangle 80"/>
          <p:cNvSpPr/>
          <p:nvPr/>
        </p:nvSpPr>
        <p:spPr>
          <a:xfrm>
            <a:off x="-22443" y="5667770"/>
            <a:ext cx="437010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GRUP A</a:t>
            </a:r>
            <a:r>
              <a:rPr lang="id-ID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  </a:t>
            </a:r>
            <a:r>
              <a:rPr lang="id-ID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GRUP </a:t>
            </a:r>
            <a:r>
              <a:rPr lang="id-ID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B</a:t>
            </a:r>
          </a:p>
          <a:p>
            <a:pPr algn="ctr"/>
            <a:r>
              <a:rPr lang="id-ID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BERKEMBANG HARIAN</a:t>
            </a:r>
          </a:p>
        </p:txBody>
      </p:sp>
      <p:sp>
        <p:nvSpPr>
          <p:cNvPr id="84" name="Down Arrow 83"/>
          <p:cNvSpPr/>
          <p:nvPr/>
        </p:nvSpPr>
        <p:spPr>
          <a:xfrm>
            <a:off x="683331" y="4982188"/>
            <a:ext cx="514489" cy="68962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Persegi: Sudut Lengkung 16"/>
          <p:cNvSpPr/>
          <p:nvPr/>
        </p:nvSpPr>
        <p:spPr>
          <a:xfrm>
            <a:off x="4894001" y="3307202"/>
            <a:ext cx="7020552" cy="34377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 Gold – 2 Gold = Rp 240.000</a:t>
            </a:r>
          </a:p>
          <a:p>
            <a:pPr algn="ctr"/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 Silver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– 2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Silver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= Rp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95.000</a:t>
            </a:r>
          </a:p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LEADERSHIP</a:t>
            </a:r>
          </a:p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 335.000</a:t>
            </a:r>
          </a:p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Besok Masuk Rekening</a:t>
            </a:r>
          </a:p>
        </p:txBody>
      </p:sp>
      <p:sp>
        <p:nvSpPr>
          <p:cNvPr id="19" name="Persegi: Sudut Lengkung 16"/>
          <p:cNvSpPr/>
          <p:nvPr/>
        </p:nvSpPr>
        <p:spPr>
          <a:xfrm>
            <a:off x="4894001" y="3311591"/>
            <a:ext cx="7020552" cy="3437786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4 Gold – 4 Gold = Rp 480.000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4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Silver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4 Silver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= Rp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190.000</a:t>
            </a:r>
          </a:p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LEADERSHIP</a:t>
            </a:r>
          </a:p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 670.000</a:t>
            </a:r>
          </a:p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Besok Masuk Rekening</a:t>
            </a:r>
          </a:p>
        </p:txBody>
      </p:sp>
      <p:sp>
        <p:nvSpPr>
          <p:cNvPr id="20" name="Persegi: Sudut Lengkung 16"/>
          <p:cNvSpPr/>
          <p:nvPr/>
        </p:nvSpPr>
        <p:spPr>
          <a:xfrm>
            <a:off x="4894001" y="3263295"/>
            <a:ext cx="7020552" cy="3437786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8 Gold – 8 Gold = Rp 960.000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8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Silver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8 Silver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= Rp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380.000</a:t>
            </a:r>
          </a:p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LEADERSHIP</a:t>
            </a:r>
          </a:p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 1.340.000</a:t>
            </a:r>
          </a:p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Besok Masuk Rekening</a:t>
            </a:r>
          </a:p>
        </p:txBody>
      </p:sp>
      <p:sp>
        <p:nvSpPr>
          <p:cNvPr id="21" name="Persegi: Sudut Lengkung 16"/>
          <p:cNvSpPr/>
          <p:nvPr/>
        </p:nvSpPr>
        <p:spPr>
          <a:xfrm>
            <a:off x="4221223" y="3263295"/>
            <a:ext cx="7807631" cy="3437786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Flushing Gold = Rp 1.050.000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Flushing Silver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= Rp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500.000</a:t>
            </a:r>
          </a:p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LEADERSHIP SILVER</a:t>
            </a:r>
          </a:p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 1.550.000</a:t>
            </a:r>
          </a:p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Besok Masuk Rekening</a:t>
            </a:r>
          </a:p>
        </p:txBody>
      </p:sp>
      <p:sp>
        <p:nvSpPr>
          <p:cNvPr id="22" name="Persegi: Sudut Lengkung 16"/>
          <p:cNvSpPr/>
          <p:nvPr/>
        </p:nvSpPr>
        <p:spPr>
          <a:xfrm>
            <a:off x="4221222" y="3256332"/>
            <a:ext cx="7807631" cy="3437786"/>
          </a:xfrm>
          <a:prstGeom prst="roundRect">
            <a:avLst/>
          </a:prstGeom>
          <a:blipFill>
            <a:blip r:embed="rId12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Flushing Gold = Rp 1.300.000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Flushing Silver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= Rp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600.000</a:t>
            </a:r>
          </a:p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LEADERSHIP GOLD</a:t>
            </a:r>
          </a:p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 1.900.000</a:t>
            </a:r>
          </a:p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Besok Masuk Rekening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04231" y="2699807"/>
            <a:ext cx="91029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d-ID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agar jaringan Berkembang Setiap hari</a:t>
            </a:r>
          </a:p>
        </p:txBody>
      </p:sp>
      <p:sp>
        <p:nvSpPr>
          <p:cNvPr id="23" name="Persegi: Sudut Lengkung 16"/>
          <p:cNvSpPr/>
          <p:nvPr/>
        </p:nvSpPr>
        <p:spPr>
          <a:xfrm>
            <a:off x="276883" y="1223158"/>
            <a:ext cx="11562815" cy="938149"/>
          </a:xfrm>
          <a:prstGeom prst="roundRect">
            <a:avLst/>
          </a:prstGeom>
          <a:blipFill>
            <a:blip r:embed="rId13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LEADERSHIP</a:t>
            </a:r>
            <a:endParaRPr lang="id-ID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/>
      <p:bldP spid="84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875EBC7-7B92-4B45-8A9C-7D3316D504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37" name="Persegi: Sudut Lengkung 16"/>
          <p:cNvSpPr/>
          <p:nvPr/>
        </p:nvSpPr>
        <p:spPr>
          <a:xfrm>
            <a:off x="1707145" y="2488550"/>
            <a:ext cx="8592555" cy="3187700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8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BERGABUNG</a:t>
            </a:r>
          </a:p>
          <a:p>
            <a:pPr algn="ctr"/>
            <a:r>
              <a:rPr lang="id-ID" sz="13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7UNIT</a:t>
            </a:r>
            <a:endParaRPr lang="id-ID" sz="13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Persegi: Sudut Lengkung 16"/>
          <p:cNvSpPr/>
          <p:nvPr/>
        </p:nvSpPr>
        <p:spPr>
          <a:xfrm>
            <a:off x="276883" y="1401283"/>
            <a:ext cx="11562815" cy="938149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MEMPERBESAR BONUS</a:t>
            </a:r>
            <a:endParaRPr lang="id-ID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Persegi: Sudut Lengkung 16"/>
          <p:cNvSpPr/>
          <p:nvPr/>
        </p:nvSpPr>
        <p:spPr>
          <a:xfrm>
            <a:off x="335545" y="5781138"/>
            <a:ext cx="11562815" cy="938149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BELANJA HANYA 1KALI</a:t>
            </a:r>
            <a:endParaRPr lang="id-ID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3280521-DDA8-4E7C-83B1-4C87D8A05E6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35" name="Persegi: Sudut Lengkung 16"/>
          <p:cNvSpPr/>
          <p:nvPr/>
        </p:nvSpPr>
        <p:spPr>
          <a:xfrm>
            <a:off x="292670" y="1428706"/>
            <a:ext cx="11562815" cy="938149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PILIHAN POTENSI BISNIS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Persegi: Sudut Lengkung 16"/>
          <p:cNvSpPr/>
          <p:nvPr/>
        </p:nvSpPr>
        <p:spPr>
          <a:xfrm>
            <a:off x="2188992" y="2658077"/>
            <a:ext cx="3455720" cy="855023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GOLD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Persegi: Sudut Lengkung 16"/>
          <p:cNvSpPr/>
          <p:nvPr/>
        </p:nvSpPr>
        <p:spPr>
          <a:xfrm>
            <a:off x="7563152" y="2665974"/>
            <a:ext cx="3455720" cy="855023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SILVER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Persegi: Sudut Lengkung 16"/>
          <p:cNvSpPr/>
          <p:nvPr/>
        </p:nvSpPr>
        <p:spPr>
          <a:xfrm>
            <a:off x="1555683" y="3697146"/>
            <a:ext cx="5047014" cy="855023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1.900.000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Persegi: Sudut Lengkung 16"/>
          <p:cNvSpPr/>
          <p:nvPr/>
        </p:nvSpPr>
        <p:spPr>
          <a:xfrm>
            <a:off x="587571" y="3707046"/>
            <a:ext cx="692863" cy="855023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Persegi: Sudut Lengkung 16"/>
          <p:cNvSpPr/>
          <p:nvPr/>
        </p:nvSpPr>
        <p:spPr>
          <a:xfrm>
            <a:off x="1555683" y="4749967"/>
            <a:ext cx="5047014" cy="855023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5.700.000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Persegi: Sudut Lengkung 16"/>
          <p:cNvSpPr/>
          <p:nvPr/>
        </p:nvSpPr>
        <p:spPr>
          <a:xfrm>
            <a:off x="568814" y="4749968"/>
            <a:ext cx="648014" cy="855023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7" name="Persegi: Sudut Lengkung 16"/>
          <p:cNvSpPr/>
          <p:nvPr/>
        </p:nvSpPr>
        <p:spPr>
          <a:xfrm>
            <a:off x="1555683" y="5785119"/>
            <a:ext cx="5047014" cy="855023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13.300.000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Persegi: Sudut Lengkung 16"/>
          <p:cNvSpPr/>
          <p:nvPr/>
        </p:nvSpPr>
        <p:spPr>
          <a:xfrm>
            <a:off x="587571" y="5781141"/>
            <a:ext cx="657537" cy="855023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7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0" name="Persegi: Sudut Lengkung 16"/>
          <p:cNvSpPr/>
          <p:nvPr/>
        </p:nvSpPr>
        <p:spPr>
          <a:xfrm>
            <a:off x="6826208" y="3707047"/>
            <a:ext cx="4987639" cy="855023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1.550.000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1" name="Persegi: Sudut Lengkung 16"/>
          <p:cNvSpPr/>
          <p:nvPr/>
        </p:nvSpPr>
        <p:spPr>
          <a:xfrm>
            <a:off x="6826208" y="4751971"/>
            <a:ext cx="5020613" cy="855023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4.650.000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2" name="Persegi: Sudut Lengkung 16"/>
          <p:cNvSpPr/>
          <p:nvPr/>
        </p:nvSpPr>
        <p:spPr>
          <a:xfrm>
            <a:off x="6826208" y="5771269"/>
            <a:ext cx="5047014" cy="855023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10.850.000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0" grpId="0" animBg="1"/>
      <p:bldP spid="42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"/>
            <a:ext cx="12192000" cy="6853098"/>
          </a:xfrm>
          <a:prstGeom prst="rect">
            <a:avLst/>
          </a:prstGeom>
        </p:spPr>
      </p:pic>
      <p:pic>
        <p:nvPicPr>
          <p:cNvPr id="24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9366" y="3951395"/>
            <a:ext cx="1630513" cy="178785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383461" y="1931877"/>
            <a:ext cx="3168722" cy="2664030"/>
            <a:chOff x="4953035" y="1846561"/>
            <a:chExt cx="2380362" cy="2046444"/>
          </a:xfrm>
        </p:grpSpPr>
        <p:pic>
          <p:nvPicPr>
            <p:cNvPr id="49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8295" y="1846561"/>
              <a:ext cx="944517" cy="956130"/>
            </a:xfrm>
            <a:prstGeom prst="rect">
              <a:avLst/>
            </a:prstGeom>
          </p:spPr>
        </p:pic>
        <p:pic>
          <p:nvPicPr>
            <p:cNvPr id="82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0075" y="2185027"/>
              <a:ext cx="944517" cy="956130"/>
            </a:xfrm>
            <a:prstGeom prst="rect">
              <a:avLst/>
            </a:prstGeom>
          </p:spPr>
        </p:pic>
        <p:pic>
          <p:nvPicPr>
            <p:cNvPr id="83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54592" y="2183963"/>
              <a:ext cx="944517" cy="956130"/>
            </a:xfrm>
            <a:prstGeom prst="rect">
              <a:avLst/>
            </a:prstGeom>
          </p:spPr>
        </p:pic>
        <p:pic>
          <p:nvPicPr>
            <p:cNvPr id="84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3035" y="2924291"/>
              <a:ext cx="944517" cy="956130"/>
            </a:xfrm>
            <a:prstGeom prst="rect">
              <a:avLst/>
            </a:prstGeom>
          </p:spPr>
        </p:pic>
        <p:pic>
          <p:nvPicPr>
            <p:cNvPr id="85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60816" y="2909579"/>
              <a:ext cx="944517" cy="956130"/>
            </a:xfrm>
            <a:prstGeom prst="rect">
              <a:avLst/>
            </a:prstGeom>
          </p:spPr>
        </p:pic>
        <p:pic>
          <p:nvPicPr>
            <p:cNvPr id="86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08395" y="2924291"/>
              <a:ext cx="944517" cy="956130"/>
            </a:xfrm>
            <a:prstGeom prst="rect">
              <a:avLst/>
            </a:prstGeom>
          </p:spPr>
        </p:pic>
        <p:pic>
          <p:nvPicPr>
            <p:cNvPr id="87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88880" y="2936875"/>
              <a:ext cx="944517" cy="956130"/>
            </a:xfrm>
            <a:prstGeom prst="rect">
              <a:avLst/>
            </a:prstGeom>
          </p:spPr>
        </p:pic>
      </p:grpSp>
      <p:pic>
        <p:nvPicPr>
          <p:cNvPr id="89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3946" y="3937747"/>
            <a:ext cx="1630513" cy="178785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01048" y="4457089"/>
            <a:ext cx="3679639" cy="1087315"/>
            <a:chOff x="46200" y="4685689"/>
            <a:chExt cx="3679639" cy="1087315"/>
          </a:xfrm>
        </p:grpSpPr>
        <p:sp>
          <p:nvSpPr>
            <p:cNvPr id="97" name="Rectangle 96"/>
            <p:cNvSpPr/>
            <p:nvPr/>
          </p:nvSpPr>
          <p:spPr>
            <a:xfrm>
              <a:off x="46200" y="4685689"/>
              <a:ext cx="3228769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BERKEMBANG </a:t>
              </a:r>
            </a:p>
            <a:p>
              <a:pPr algn="ct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GRUP A</a:t>
              </a: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2733706" y="5285854"/>
              <a:ext cx="992133" cy="487150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36092" y="4457089"/>
            <a:ext cx="3621162" cy="1087314"/>
            <a:chOff x="8095404" y="4685689"/>
            <a:chExt cx="3621162" cy="1087314"/>
          </a:xfrm>
        </p:grpSpPr>
        <p:sp>
          <p:nvSpPr>
            <p:cNvPr id="98" name="Rectangle 97"/>
            <p:cNvSpPr/>
            <p:nvPr/>
          </p:nvSpPr>
          <p:spPr>
            <a:xfrm>
              <a:off x="8487797" y="4685689"/>
              <a:ext cx="3228769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BERKEMBANG </a:t>
              </a:r>
            </a:p>
            <a:p>
              <a:pPr algn="ctr"/>
              <a:r>
                <a:rPr lang="id-ID" sz="3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GRUP B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 rot="10800000">
              <a:off x="8095404" y="5285853"/>
              <a:ext cx="992133" cy="487150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40719" y="1837930"/>
            <a:ext cx="3022909" cy="707886"/>
            <a:chOff x="2549647" y="1837930"/>
            <a:chExt cx="3022909" cy="707886"/>
          </a:xfrm>
        </p:grpSpPr>
        <p:sp>
          <p:nvSpPr>
            <p:cNvPr id="93" name="Rectangle 92"/>
            <p:cNvSpPr/>
            <p:nvPr/>
          </p:nvSpPr>
          <p:spPr>
            <a:xfrm>
              <a:off x="2549647" y="1837930"/>
              <a:ext cx="19928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OMSET</a:t>
              </a:r>
              <a:endParaRPr lang="id-ID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4580423" y="2044948"/>
              <a:ext cx="992133" cy="261610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89219" y="2545816"/>
            <a:ext cx="3022909" cy="707886"/>
            <a:chOff x="2549647" y="1837930"/>
            <a:chExt cx="3022909" cy="707886"/>
          </a:xfrm>
        </p:grpSpPr>
        <p:sp>
          <p:nvSpPr>
            <p:cNvPr id="31" name="Rectangle 30"/>
            <p:cNvSpPr/>
            <p:nvPr/>
          </p:nvSpPr>
          <p:spPr>
            <a:xfrm>
              <a:off x="2549647" y="1837930"/>
              <a:ext cx="19928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OMSET</a:t>
              </a:r>
              <a:endParaRPr lang="id-ID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4580423" y="2044948"/>
              <a:ext cx="992133" cy="261610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02722" y="3370395"/>
            <a:ext cx="3022909" cy="707886"/>
            <a:chOff x="2549647" y="1837930"/>
            <a:chExt cx="3022909" cy="707886"/>
          </a:xfrm>
        </p:grpSpPr>
        <p:sp>
          <p:nvSpPr>
            <p:cNvPr id="35" name="Rectangle 34"/>
            <p:cNvSpPr/>
            <p:nvPr/>
          </p:nvSpPr>
          <p:spPr>
            <a:xfrm>
              <a:off x="2549647" y="1837930"/>
              <a:ext cx="19928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OMSET</a:t>
              </a:r>
              <a:endParaRPr lang="id-ID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4580423" y="2044948"/>
              <a:ext cx="992133" cy="261610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86922" y="1824282"/>
            <a:ext cx="2973199" cy="707886"/>
            <a:chOff x="6095850" y="1824282"/>
            <a:chExt cx="2973199" cy="707886"/>
          </a:xfrm>
        </p:grpSpPr>
        <p:sp>
          <p:nvSpPr>
            <p:cNvPr id="96" name="Rectangle 95"/>
            <p:cNvSpPr/>
            <p:nvPr/>
          </p:nvSpPr>
          <p:spPr>
            <a:xfrm>
              <a:off x="7076196" y="1824282"/>
              <a:ext cx="19928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OMSET</a:t>
              </a:r>
            </a:p>
          </p:txBody>
        </p:sp>
        <p:sp>
          <p:nvSpPr>
            <p:cNvPr id="37" name="Right Arrow 36"/>
            <p:cNvSpPr/>
            <p:nvPr/>
          </p:nvSpPr>
          <p:spPr>
            <a:xfrm rot="10800000">
              <a:off x="6095850" y="2019775"/>
              <a:ext cx="992133" cy="304958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35388" y="2554215"/>
            <a:ext cx="2973199" cy="707886"/>
            <a:chOff x="6095850" y="1824282"/>
            <a:chExt cx="2973199" cy="707886"/>
          </a:xfrm>
        </p:grpSpPr>
        <p:sp>
          <p:nvSpPr>
            <p:cNvPr id="39" name="Rectangle 38"/>
            <p:cNvSpPr/>
            <p:nvPr/>
          </p:nvSpPr>
          <p:spPr>
            <a:xfrm>
              <a:off x="7076196" y="1824282"/>
              <a:ext cx="19928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OMSET</a:t>
              </a:r>
            </a:p>
          </p:txBody>
        </p:sp>
        <p:sp>
          <p:nvSpPr>
            <p:cNvPr id="40" name="Right Arrow 39"/>
            <p:cNvSpPr/>
            <p:nvPr/>
          </p:nvSpPr>
          <p:spPr>
            <a:xfrm rot="10800000">
              <a:off x="6095850" y="2019775"/>
              <a:ext cx="992133" cy="304958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145814" y="3299226"/>
            <a:ext cx="2973199" cy="707886"/>
            <a:chOff x="6095850" y="1824282"/>
            <a:chExt cx="2973199" cy="707886"/>
          </a:xfrm>
        </p:grpSpPr>
        <p:sp>
          <p:nvSpPr>
            <p:cNvPr id="42" name="Rectangle 41"/>
            <p:cNvSpPr/>
            <p:nvPr/>
          </p:nvSpPr>
          <p:spPr>
            <a:xfrm>
              <a:off x="7076196" y="1824282"/>
              <a:ext cx="19928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OMSET</a:t>
              </a:r>
            </a:p>
          </p:txBody>
        </p:sp>
        <p:sp>
          <p:nvSpPr>
            <p:cNvPr id="43" name="Right Arrow 42"/>
            <p:cNvSpPr/>
            <p:nvPr/>
          </p:nvSpPr>
          <p:spPr>
            <a:xfrm rot="10800000">
              <a:off x="6095850" y="2019775"/>
              <a:ext cx="992133" cy="304958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4154771" y="5536740"/>
            <a:ext cx="343876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OMSET</a:t>
            </a:r>
            <a:endParaRPr lang="id-ID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55" name="Down Arrow 54"/>
          <p:cNvSpPr/>
          <p:nvPr/>
        </p:nvSpPr>
        <p:spPr>
          <a:xfrm rot="10800000">
            <a:off x="5835513" y="4693579"/>
            <a:ext cx="529582" cy="944463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Down Arrow 57"/>
          <p:cNvSpPr/>
          <p:nvPr/>
        </p:nvSpPr>
        <p:spPr>
          <a:xfrm rot="10800000">
            <a:off x="6546038" y="4703479"/>
            <a:ext cx="529582" cy="944463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Down Arrow 58"/>
          <p:cNvSpPr/>
          <p:nvPr/>
        </p:nvSpPr>
        <p:spPr>
          <a:xfrm rot="10800000">
            <a:off x="5043882" y="4696300"/>
            <a:ext cx="529582" cy="944463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Persegi: Sudut Lengkung 16"/>
          <p:cNvSpPr/>
          <p:nvPr/>
        </p:nvSpPr>
        <p:spPr>
          <a:xfrm>
            <a:off x="843147" y="2104324"/>
            <a:ext cx="9820895" cy="4692120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50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OMSET</a:t>
            </a:r>
          </a:p>
          <a:p>
            <a:pPr algn="ctr"/>
            <a:r>
              <a:rPr lang="id-ID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1.LEADERSHIP</a:t>
            </a:r>
            <a:r>
              <a:rPr lang="id-ID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2.UNILEVEL</a:t>
            </a:r>
            <a:endParaRPr lang="id-ID" sz="9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Persegi: Sudut Lengkung 16"/>
          <p:cNvSpPr/>
          <p:nvPr/>
        </p:nvSpPr>
        <p:spPr>
          <a:xfrm>
            <a:off x="482630" y="1187538"/>
            <a:ext cx="10988926" cy="774992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KEUNTUNGAN BERGABUNG 7UNIT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9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55" y="-4332"/>
            <a:ext cx="12192000" cy="6853098"/>
          </a:xfrm>
          <a:prstGeom prst="rect">
            <a:avLst/>
          </a:prstGeom>
        </p:spPr>
      </p:pic>
      <p:pic>
        <p:nvPicPr>
          <p:cNvPr id="49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2192" y="2682516"/>
            <a:ext cx="3944626" cy="288578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080599" y="3152871"/>
            <a:ext cx="4207566" cy="2369880"/>
            <a:chOff x="7599223" y="1747127"/>
            <a:chExt cx="4207566" cy="2369880"/>
          </a:xfrm>
        </p:grpSpPr>
        <p:sp>
          <p:nvSpPr>
            <p:cNvPr id="40" name="Rectangle 39"/>
            <p:cNvSpPr/>
            <p:nvPr/>
          </p:nvSpPr>
          <p:spPr>
            <a:xfrm>
              <a:off x="8060251" y="1747127"/>
              <a:ext cx="3746538" cy="23698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 1 :</a:t>
              </a:r>
            </a:p>
            <a:p>
              <a:pPr algn="ctr"/>
              <a:r>
                <a:rPr lang="id-ID" sz="36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8G-8G=960.000  </a:t>
              </a:r>
            </a:p>
            <a:p>
              <a:pPr algn="ctr"/>
              <a:r>
                <a:rPr lang="id-ID" sz="36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8S-8S=380.000</a:t>
              </a:r>
            </a:p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Rp1.340.000</a:t>
              </a:r>
            </a:p>
          </p:txBody>
        </p:sp>
        <p:sp>
          <p:nvSpPr>
            <p:cNvPr id="42" name="Notched Right Arrow 41"/>
            <p:cNvSpPr/>
            <p:nvPr/>
          </p:nvSpPr>
          <p:spPr>
            <a:xfrm rot="10800000">
              <a:off x="7599223" y="1902525"/>
              <a:ext cx="1016845" cy="339757"/>
            </a:xfrm>
            <a:prstGeom prst="notch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0" y="2873830"/>
            <a:ext cx="9144000" cy="26776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BONUS 1HARI</a:t>
            </a:r>
          </a:p>
          <a:p>
            <a:pPr algn="ctr"/>
            <a:r>
              <a:rPr lang="id-ID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Rp1.340.000</a:t>
            </a:r>
            <a:endParaRPr lang="en-US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021842" y="5454632"/>
            <a:ext cx="1325326" cy="956379"/>
            <a:chOff x="2455824" y="5545839"/>
            <a:chExt cx="1325326" cy="956379"/>
          </a:xfrm>
        </p:grpSpPr>
        <p:sp>
          <p:nvSpPr>
            <p:cNvPr id="45" name="Rectangle 44"/>
            <p:cNvSpPr/>
            <p:nvPr/>
          </p:nvSpPr>
          <p:spPr>
            <a:xfrm>
              <a:off x="2455824" y="5545839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99552" y="5548111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76902" y="2067482"/>
            <a:ext cx="58993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Omset: Unit-1 8-GS vs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8-GS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5684739" y="5243383"/>
            <a:ext cx="0" cy="108000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Persegi: Sudut Lengkung 16"/>
          <p:cNvSpPr/>
          <p:nvPr/>
        </p:nvSpPr>
        <p:spPr>
          <a:xfrm>
            <a:off x="2574891" y="1210336"/>
            <a:ext cx="6840005" cy="774992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BERGABUNG : 1UNIT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3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55" y="-4332"/>
            <a:ext cx="12192000" cy="6853098"/>
          </a:xfrm>
          <a:prstGeom prst="rect">
            <a:avLst/>
          </a:prstGeom>
        </p:spPr>
      </p:pic>
      <p:pic>
        <p:nvPicPr>
          <p:cNvPr id="49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7173" y="2033516"/>
            <a:ext cx="1690237" cy="1749871"/>
          </a:xfrm>
          <a:prstGeom prst="rect">
            <a:avLst/>
          </a:prstGeom>
        </p:spPr>
      </p:pic>
      <p:pic>
        <p:nvPicPr>
          <p:cNvPr id="82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2318" y="3402059"/>
            <a:ext cx="2789408" cy="2390582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648951" y="5793009"/>
            <a:ext cx="1216142" cy="956379"/>
            <a:chOff x="2510416" y="5545839"/>
            <a:chExt cx="1216142" cy="956379"/>
          </a:xfrm>
        </p:grpSpPr>
        <p:sp>
          <p:nvSpPr>
            <p:cNvPr id="34" name="Rectangle 33"/>
            <p:cNvSpPr/>
            <p:nvPr/>
          </p:nvSpPr>
          <p:spPr>
            <a:xfrm>
              <a:off x="2510416" y="5545839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4960" y="5548111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69052" y="5795281"/>
            <a:ext cx="1216142" cy="956379"/>
            <a:chOff x="2510416" y="5545839"/>
            <a:chExt cx="1216142" cy="956379"/>
          </a:xfrm>
        </p:grpSpPr>
        <p:sp>
          <p:nvSpPr>
            <p:cNvPr id="37" name="Rectangle 36"/>
            <p:cNvSpPr/>
            <p:nvPr/>
          </p:nvSpPr>
          <p:spPr>
            <a:xfrm>
              <a:off x="2510416" y="5545839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44960" y="5548111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4861" y="2252267"/>
            <a:ext cx="5133310" cy="2554545"/>
            <a:chOff x="7858272" y="1747127"/>
            <a:chExt cx="5133310" cy="2554545"/>
          </a:xfrm>
        </p:grpSpPr>
        <p:sp>
          <p:nvSpPr>
            <p:cNvPr id="40" name="Rectangle 39"/>
            <p:cNvSpPr/>
            <p:nvPr/>
          </p:nvSpPr>
          <p:spPr>
            <a:xfrm>
              <a:off x="7858272" y="1747127"/>
              <a:ext cx="4150495" cy="255454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 </a:t>
              </a:r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1 :</a:t>
              </a:r>
            </a:p>
            <a:p>
              <a:pPr algn="ctr"/>
              <a:r>
                <a:rPr lang="id-ID" sz="40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8G-8G=960.000  </a:t>
              </a:r>
            </a:p>
            <a:p>
              <a:pPr algn="ctr"/>
              <a:r>
                <a:rPr lang="id-ID" sz="40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8S-8S=380.000</a:t>
              </a:r>
            </a:p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Rp1.340.000</a:t>
              </a:r>
            </a:p>
          </p:txBody>
        </p:sp>
        <p:sp>
          <p:nvSpPr>
            <p:cNvPr id="42" name="Notched Right Arrow 41"/>
            <p:cNvSpPr/>
            <p:nvPr/>
          </p:nvSpPr>
          <p:spPr>
            <a:xfrm>
              <a:off x="11974737" y="2242282"/>
              <a:ext cx="1016845" cy="339757"/>
            </a:xfrm>
            <a:prstGeom prst="notch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4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419" y="3386561"/>
            <a:ext cx="2789408" cy="239058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245126" y="3375666"/>
            <a:ext cx="4801856" cy="3170099"/>
            <a:chOff x="7245126" y="3375666"/>
            <a:chExt cx="4801856" cy="3170099"/>
          </a:xfrm>
        </p:grpSpPr>
        <p:sp>
          <p:nvSpPr>
            <p:cNvPr id="39" name="Rectangle 38"/>
            <p:cNvSpPr/>
            <p:nvPr/>
          </p:nvSpPr>
          <p:spPr>
            <a:xfrm>
              <a:off x="8056787" y="3375666"/>
              <a:ext cx="3990195" cy="31700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 </a:t>
              </a:r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2,3:</a:t>
              </a:r>
            </a:p>
            <a:p>
              <a:pPr algn="ctr"/>
              <a:r>
                <a:rPr lang="id-ID" sz="40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4G-4G=480.000 </a:t>
              </a:r>
              <a:endParaRPr lang="id-ID" sz="40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ctr"/>
              <a:r>
                <a:rPr lang="id-ID" sz="40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4S-4S=190.000</a:t>
              </a:r>
            </a:p>
            <a:p>
              <a:pPr algn="ctr"/>
              <a:r>
                <a:rPr lang="id-ID" sz="40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@Rp670.000</a:t>
              </a:r>
            </a:p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Rp1.340.000</a:t>
              </a:r>
            </a:p>
          </p:txBody>
        </p:sp>
        <p:sp>
          <p:nvSpPr>
            <p:cNvPr id="20" name="Notched Right Arrow 19"/>
            <p:cNvSpPr/>
            <p:nvPr/>
          </p:nvSpPr>
          <p:spPr>
            <a:xfrm rot="10800000">
              <a:off x="7245126" y="5186628"/>
              <a:ext cx="1016845" cy="339757"/>
            </a:xfrm>
            <a:prstGeom prst="notch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6350365" y="2094261"/>
            <a:ext cx="57502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Omset Unit-1 8-GS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vs 8-GS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5998643" y="5598231"/>
            <a:ext cx="0" cy="108000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2873830"/>
            <a:ext cx="9144000" cy="26776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BONUS 1HARI</a:t>
            </a:r>
          </a:p>
          <a:p>
            <a:pPr algn="ctr"/>
            <a:r>
              <a:rPr lang="id-ID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Rp2.680.000</a:t>
            </a:r>
            <a:endParaRPr lang="en-US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Persegi: Sudut Lengkung 16"/>
          <p:cNvSpPr/>
          <p:nvPr/>
        </p:nvSpPr>
        <p:spPr>
          <a:xfrm>
            <a:off x="2574891" y="1210336"/>
            <a:ext cx="6840005" cy="774992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BERGABUNG : 3UNIT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84D4DD5-0003-4F71-B391-74AD7CE396E9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4EDEBD8B-2D83-48B1-84CB-93E3A59EEB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24ED21EE-6778-40FB-B8B4-9E9CE132C6B5}"/>
                </a:ext>
              </a:extLst>
            </p:cNvPr>
            <p:cNvSpPr/>
            <p:nvPr/>
          </p:nvSpPr>
          <p:spPr>
            <a:xfrm>
              <a:off x="209546" y="4560522"/>
              <a:ext cx="11824666" cy="2145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lnSpc>
                  <a:spcPct val="105000"/>
                </a:lnSpc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3600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Anti </a:t>
              </a:r>
              <a:r>
                <a:rPr lang="en-US" sz="3600" b="1" dirty="0" smtClean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Virus</a:t>
              </a:r>
              <a:r>
                <a:rPr lang="en-US" sz="3600" b="1" dirty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, </a:t>
              </a:r>
              <a:r>
                <a:rPr lang="en-US" sz="3600" b="1" dirty="0" err="1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Bakteri</a:t>
              </a:r>
              <a:r>
                <a:rPr lang="en-US" sz="3600" b="1" dirty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, </a:t>
              </a:r>
              <a:r>
                <a:rPr lang="en-US" sz="3600" b="1" dirty="0" err="1" smtClean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Jamur</a:t>
              </a:r>
              <a:endParaRPr lang="en-US" sz="3600" b="1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571500" indent="-571500">
                <a:lnSpc>
                  <a:spcPct val="105000"/>
                </a:lnSpc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3600" dirty="0" err="1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Meningkatkan</a:t>
              </a:r>
              <a:r>
                <a:rPr lang="en-US" sz="3600" dirty="0" smtClean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600" b="1" dirty="0" err="1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kekebalan</a:t>
              </a:r>
              <a:r>
                <a:rPr lang="en-US" sz="3600" b="1" dirty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600" b="1" dirty="0" err="1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tubuh</a:t>
              </a:r>
              <a:r>
                <a:rPr lang="en-US" sz="3600" dirty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endParaRPr lang="en-US" sz="3600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571500" indent="-571500">
                <a:lnSpc>
                  <a:spcPct val="105000"/>
                </a:lnSpc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3600" dirty="0" err="1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Membuat</a:t>
              </a:r>
              <a:r>
                <a:rPr lang="en-US" sz="3600" dirty="0" smtClean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600" b="1" dirty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Stamina Prima, Segar </a:t>
              </a:r>
              <a:r>
                <a:rPr lang="id-ID" sz="3600" b="1" dirty="0" smtClean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&amp;</a:t>
              </a:r>
              <a:r>
                <a:rPr lang="en-US" sz="3600" b="1" dirty="0" smtClean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600" b="1" dirty="0" err="1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Awet</a:t>
              </a:r>
              <a:r>
                <a:rPr lang="en-US" sz="3600" b="1" dirty="0">
                  <a:solidFill>
                    <a:srgbClr val="FFC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Muda</a:t>
              </a:r>
              <a:endParaRPr lang="en-ID" sz="3600" b="1" dirty="0">
                <a:solidFill>
                  <a:srgbClr val="FFC000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5F1B0A37-333A-4D74-9C49-AB3D8186B355}"/>
                </a:ext>
              </a:extLst>
            </p:cNvPr>
            <p:cNvGrpSpPr/>
            <p:nvPr/>
          </p:nvGrpSpPr>
          <p:grpSpPr>
            <a:xfrm>
              <a:off x="838200" y="2429196"/>
              <a:ext cx="10515600" cy="2103120"/>
              <a:chOff x="313046" y="2248456"/>
              <a:chExt cx="11205820" cy="182880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xmlns="" id="{F5D83BB2-BD5F-4946-A86C-818F12AF17C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046" y="2248456"/>
                <a:ext cx="2743200" cy="18288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3" name="Picture 42" descr="A person jumping into the water&#10;&#10;Description generated with high confidence">
                <a:extLst>
                  <a:ext uri="{FF2B5EF4-FFF2-40B4-BE49-F238E27FC236}">
                    <a16:creationId xmlns:a16="http://schemas.microsoft.com/office/drawing/2014/main" xmlns="" id="{327570BF-7FFC-4565-9C92-476D749C7DA5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8592786" y="2248456"/>
                <a:ext cx="2926080" cy="18288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xmlns="" id="{07DB1961-6D29-4778-96A3-7C0B1944ED2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9465" y="2248456"/>
                <a:ext cx="2743200" cy="18288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xmlns="" id="{C0B688A4-89C9-4334-8074-D84AC16C8CF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2755" y="2248456"/>
                <a:ext cx="2743200" cy="18288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sp>
        <p:nvSpPr>
          <p:cNvPr id="35" name="Persegi: Sudut Lengkung 16"/>
          <p:cNvSpPr/>
          <p:nvPr/>
        </p:nvSpPr>
        <p:spPr>
          <a:xfrm>
            <a:off x="406796" y="1425042"/>
            <a:ext cx="11334840" cy="771924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PRODUK KESEHATAN ALAMI</a:t>
            </a:r>
            <a:endParaRPr lang="id-ID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06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55" y="-4332"/>
            <a:ext cx="12192000" cy="6853098"/>
          </a:xfrm>
          <a:prstGeom prst="rect">
            <a:avLst/>
          </a:prstGeom>
        </p:spPr>
      </p:pic>
      <p:pic>
        <p:nvPicPr>
          <p:cNvPr id="49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882" y="1713509"/>
            <a:ext cx="1257335" cy="1244676"/>
          </a:xfrm>
          <a:prstGeom prst="rect">
            <a:avLst/>
          </a:prstGeom>
        </p:spPr>
      </p:pic>
      <p:pic>
        <p:nvPicPr>
          <p:cNvPr id="82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5279" y="2372487"/>
            <a:ext cx="1257335" cy="1244676"/>
          </a:xfrm>
          <a:prstGeom prst="rect">
            <a:avLst/>
          </a:prstGeom>
        </p:spPr>
      </p:pic>
      <p:pic>
        <p:nvPicPr>
          <p:cNvPr id="83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614" y="2371102"/>
            <a:ext cx="1257335" cy="1244676"/>
          </a:xfrm>
          <a:prstGeom prst="rect">
            <a:avLst/>
          </a:prstGeom>
        </p:spPr>
      </p:pic>
      <p:pic>
        <p:nvPicPr>
          <p:cNvPr id="87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521" y="3856205"/>
            <a:ext cx="3489071" cy="1957741"/>
          </a:xfrm>
          <a:prstGeom prst="rect">
            <a:avLst/>
          </a:prstGeom>
        </p:spPr>
      </p:pic>
      <p:pic>
        <p:nvPicPr>
          <p:cNvPr id="23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4883" y="3852021"/>
            <a:ext cx="3489071" cy="1957741"/>
          </a:xfrm>
          <a:prstGeom prst="rect">
            <a:avLst/>
          </a:prstGeom>
        </p:spPr>
      </p:pic>
      <p:pic>
        <p:nvPicPr>
          <p:cNvPr id="25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200" y="3863826"/>
            <a:ext cx="3489071" cy="1957741"/>
          </a:xfrm>
          <a:prstGeom prst="rect">
            <a:avLst/>
          </a:prstGeom>
        </p:spPr>
      </p:pic>
      <p:pic>
        <p:nvPicPr>
          <p:cNvPr id="26" name="Grafik 47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8339" y="3854293"/>
            <a:ext cx="3489071" cy="195774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967056" y="5646723"/>
            <a:ext cx="1216142" cy="956379"/>
            <a:chOff x="2510416" y="5545839"/>
            <a:chExt cx="1216142" cy="956379"/>
          </a:xfrm>
        </p:grpSpPr>
        <p:sp>
          <p:nvSpPr>
            <p:cNvPr id="27" name="Rectangle 26"/>
            <p:cNvSpPr/>
            <p:nvPr/>
          </p:nvSpPr>
          <p:spPr>
            <a:xfrm>
              <a:off x="2510416" y="5545839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44960" y="5548111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98160" y="5635347"/>
            <a:ext cx="1216142" cy="956379"/>
            <a:chOff x="2510416" y="5545839"/>
            <a:chExt cx="1216142" cy="956379"/>
          </a:xfrm>
        </p:grpSpPr>
        <p:sp>
          <p:nvSpPr>
            <p:cNvPr id="30" name="Rectangle 29"/>
            <p:cNvSpPr/>
            <p:nvPr/>
          </p:nvSpPr>
          <p:spPr>
            <a:xfrm>
              <a:off x="2510416" y="5545839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44960" y="5548111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545104" y="5635347"/>
            <a:ext cx="1216142" cy="956379"/>
            <a:chOff x="2510416" y="5545839"/>
            <a:chExt cx="1216142" cy="956379"/>
          </a:xfrm>
        </p:grpSpPr>
        <p:sp>
          <p:nvSpPr>
            <p:cNvPr id="34" name="Rectangle 33"/>
            <p:cNvSpPr/>
            <p:nvPr/>
          </p:nvSpPr>
          <p:spPr>
            <a:xfrm>
              <a:off x="2510416" y="5545839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4960" y="5548111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376208" y="5623971"/>
            <a:ext cx="1216142" cy="956379"/>
            <a:chOff x="2510416" y="5545839"/>
            <a:chExt cx="1216142" cy="956379"/>
          </a:xfrm>
        </p:grpSpPr>
        <p:sp>
          <p:nvSpPr>
            <p:cNvPr id="37" name="Rectangle 36"/>
            <p:cNvSpPr/>
            <p:nvPr/>
          </p:nvSpPr>
          <p:spPr>
            <a:xfrm>
              <a:off x="2510416" y="5545839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44960" y="5548111"/>
              <a:ext cx="68159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2G</a:t>
              </a:r>
            </a:p>
            <a:p>
              <a:pPr algn="ctr"/>
              <a:r>
                <a:rPr lang="id-ID" sz="2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2S</a:t>
              </a:r>
              <a:endParaRPr lang="id-ID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33498" y="1898694"/>
            <a:ext cx="3664752" cy="2185214"/>
            <a:chOff x="2319082" y="2403670"/>
            <a:chExt cx="3664752" cy="2185214"/>
          </a:xfrm>
        </p:grpSpPr>
        <p:sp>
          <p:nvSpPr>
            <p:cNvPr id="39" name="Rectangle 38"/>
            <p:cNvSpPr/>
            <p:nvPr/>
          </p:nvSpPr>
          <p:spPr>
            <a:xfrm>
              <a:off x="2319082" y="2403670"/>
              <a:ext cx="3488455" cy="21852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 </a:t>
              </a:r>
              <a:r>
                <a:rPr lang="id-ID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2,3:</a:t>
              </a:r>
            </a:p>
            <a:p>
              <a:pPr algn="ctr"/>
              <a:r>
                <a:rPr lang="id-ID" sz="24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4G-4G=480.000 </a:t>
              </a:r>
              <a:endParaRPr lang="id-ID" sz="2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ctr"/>
              <a:r>
                <a:rPr lang="id-ID" sz="24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4S-4S=190.000</a:t>
              </a:r>
            </a:p>
            <a:p>
              <a:pPr algn="ctr"/>
              <a:r>
                <a:rPr lang="id-ID" sz="24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@Rp670.000</a:t>
              </a:r>
            </a:p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Rp1.340.000</a:t>
              </a:r>
            </a:p>
          </p:txBody>
        </p:sp>
        <p:sp>
          <p:nvSpPr>
            <p:cNvPr id="2" name="Notched Right Arrow 1"/>
            <p:cNvSpPr/>
            <p:nvPr/>
          </p:nvSpPr>
          <p:spPr>
            <a:xfrm>
              <a:off x="4966989" y="3616530"/>
              <a:ext cx="1016845" cy="339757"/>
            </a:xfrm>
            <a:prstGeom prst="notch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4592" y="4349970"/>
            <a:ext cx="3795336" cy="2185214"/>
            <a:chOff x="-100527" y="4390295"/>
            <a:chExt cx="4478440" cy="2185214"/>
          </a:xfrm>
        </p:grpSpPr>
        <p:sp>
          <p:nvSpPr>
            <p:cNvPr id="90" name="Rectangle 89"/>
            <p:cNvSpPr/>
            <p:nvPr/>
          </p:nvSpPr>
          <p:spPr>
            <a:xfrm>
              <a:off x="-100527" y="4390295"/>
              <a:ext cx="4116325" cy="21852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 </a:t>
              </a:r>
              <a:r>
                <a:rPr lang="id-ID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4,5,6,7:</a:t>
              </a:r>
            </a:p>
            <a:p>
              <a:pPr algn="ctr"/>
              <a:r>
                <a:rPr lang="id-ID" sz="24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2G-2G=240.000</a:t>
              </a:r>
            </a:p>
            <a:p>
              <a:pPr algn="ctr"/>
              <a:r>
                <a:rPr lang="id-ID" sz="24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2S-2S=95.000</a:t>
              </a:r>
            </a:p>
            <a:p>
              <a:pPr algn="ctr"/>
              <a:r>
                <a:rPr lang="id-ID" sz="24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@Rp335.000</a:t>
              </a:r>
            </a:p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Rp1.340.000</a:t>
              </a:r>
            </a:p>
          </p:txBody>
        </p:sp>
        <p:sp>
          <p:nvSpPr>
            <p:cNvPr id="41" name="Notched Right Arrow 40"/>
            <p:cNvSpPr/>
            <p:nvPr/>
          </p:nvSpPr>
          <p:spPr>
            <a:xfrm>
              <a:off x="3361068" y="5230812"/>
              <a:ext cx="1016845" cy="339757"/>
            </a:xfrm>
            <a:prstGeom prst="notch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022311" y="1747127"/>
            <a:ext cx="4078525" cy="1815882"/>
            <a:chOff x="7599223" y="1747127"/>
            <a:chExt cx="4078525" cy="1815882"/>
          </a:xfrm>
        </p:grpSpPr>
        <p:sp>
          <p:nvSpPr>
            <p:cNvPr id="40" name="Rectangle 39"/>
            <p:cNvSpPr/>
            <p:nvPr/>
          </p:nvSpPr>
          <p:spPr>
            <a:xfrm>
              <a:off x="8189293" y="1747127"/>
              <a:ext cx="3488455" cy="181588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 </a:t>
              </a:r>
              <a:r>
                <a:rPr lang="id-ID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1 :</a:t>
              </a:r>
            </a:p>
            <a:p>
              <a:pPr algn="ctr"/>
              <a:r>
                <a:rPr lang="id-ID" sz="24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8G-8G=960.000  </a:t>
              </a:r>
            </a:p>
            <a:p>
              <a:pPr algn="ctr"/>
              <a:r>
                <a:rPr lang="id-ID" sz="24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8S-8S=380.000</a:t>
              </a:r>
            </a:p>
            <a:p>
              <a:pPr algn="ctr"/>
              <a:r>
                <a:rPr lang="id-ID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Rp1.340.000</a:t>
              </a:r>
            </a:p>
          </p:txBody>
        </p:sp>
        <p:sp>
          <p:nvSpPr>
            <p:cNvPr id="42" name="Notched Right Arrow 41"/>
            <p:cNvSpPr/>
            <p:nvPr/>
          </p:nvSpPr>
          <p:spPr>
            <a:xfrm rot="10800000">
              <a:off x="7599223" y="1902525"/>
              <a:ext cx="1016845" cy="339757"/>
            </a:xfrm>
            <a:prstGeom prst="notch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-31435" y="2144424"/>
            <a:ext cx="37753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Omset Unit-1 </a:t>
            </a:r>
          </a:p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8-GS vs </a:t>
            </a:r>
            <a:r>
              <a:rPr lang="id-ID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8-GS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8264211" y="5598231"/>
            <a:ext cx="0" cy="108000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6766" y="2015919"/>
            <a:ext cx="10634305" cy="350865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BONUS 1HARI</a:t>
            </a:r>
          </a:p>
          <a:p>
            <a:pPr algn="ctr"/>
            <a:r>
              <a:rPr lang="id-ID" sz="1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Rp4.020.000</a:t>
            </a:r>
            <a:endParaRPr lang="en-US" sz="1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3" name="Persegi: Sudut Lengkung 16"/>
          <p:cNvSpPr/>
          <p:nvPr/>
        </p:nvSpPr>
        <p:spPr>
          <a:xfrm>
            <a:off x="116766" y="1210336"/>
            <a:ext cx="6840005" cy="774992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BERGABUNG : 7UNIT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"/>
            <a:ext cx="12192000" cy="6853098"/>
          </a:xfrm>
          <a:prstGeom prst="rect">
            <a:avLst/>
          </a:prstGeom>
        </p:spPr>
      </p:pic>
      <p:pic>
        <p:nvPicPr>
          <p:cNvPr id="99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50193" y="4803456"/>
            <a:ext cx="1290491" cy="1441708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048500" y="2143636"/>
            <a:ext cx="3747764" cy="2710619"/>
            <a:chOff x="4430853" y="1600201"/>
            <a:chExt cx="2792883" cy="1805793"/>
          </a:xfrm>
        </p:grpSpPr>
        <p:pic>
          <p:nvPicPr>
            <p:cNvPr id="49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06864" y="1600201"/>
              <a:ext cx="1053073" cy="1123342"/>
            </a:xfrm>
            <a:prstGeom prst="rect">
              <a:avLst/>
            </a:prstGeom>
          </p:spPr>
        </p:pic>
        <p:pic>
          <p:nvPicPr>
            <p:cNvPr id="50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133012" y="1890401"/>
              <a:ext cx="802867" cy="908556"/>
            </a:xfrm>
            <a:prstGeom prst="rect">
              <a:avLst/>
            </a:prstGeom>
          </p:spPr>
        </p:pic>
        <p:pic>
          <p:nvPicPr>
            <p:cNvPr id="51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838323" y="1890401"/>
              <a:ext cx="802867" cy="908556"/>
            </a:xfrm>
            <a:prstGeom prst="rect">
              <a:avLst/>
            </a:prstGeom>
          </p:spPr>
        </p:pic>
        <p:pic>
          <p:nvPicPr>
            <p:cNvPr id="75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187792" y="2462256"/>
              <a:ext cx="802867" cy="916444"/>
            </a:xfrm>
            <a:prstGeom prst="rect">
              <a:avLst/>
            </a:prstGeom>
          </p:spPr>
        </p:pic>
        <p:pic>
          <p:nvPicPr>
            <p:cNvPr id="76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430853" y="2462594"/>
              <a:ext cx="802867" cy="915256"/>
            </a:xfrm>
            <a:prstGeom prst="rect">
              <a:avLst/>
            </a:prstGeom>
          </p:spPr>
        </p:pic>
        <p:pic>
          <p:nvPicPr>
            <p:cNvPr id="78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420869" y="2451371"/>
              <a:ext cx="802867" cy="954623"/>
            </a:xfrm>
            <a:prstGeom prst="rect">
              <a:avLst/>
            </a:prstGeom>
          </p:spPr>
        </p:pic>
        <p:pic>
          <p:nvPicPr>
            <p:cNvPr id="79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824816" y="2462596"/>
              <a:ext cx="802867" cy="915253"/>
            </a:xfrm>
            <a:prstGeom prst="rect">
              <a:avLst/>
            </a:prstGeom>
          </p:spPr>
        </p:pic>
      </p:grpSp>
      <p:pic>
        <p:nvPicPr>
          <p:cNvPr id="180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44561" y="4805728"/>
            <a:ext cx="1290491" cy="1441708"/>
          </a:xfrm>
          <a:prstGeom prst="rect">
            <a:avLst/>
          </a:prstGeom>
        </p:spPr>
      </p:pic>
      <p:pic>
        <p:nvPicPr>
          <p:cNvPr id="182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487553" y="4792080"/>
            <a:ext cx="1290491" cy="1441708"/>
          </a:xfrm>
          <a:prstGeom prst="rect">
            <a:avLst/>
          </a:prstGeom>
        </p:spPr>
      </p:pic>
      <p:pic>
        <p:nvPicPr>
          <p:cNvPr id="184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070721" y="4792080"/>
            <a:ext cx="1290491" cy="1441708"/>
          </a:xfrm>
          <a:prstGeom prst="rect">
            <a:avLst/>
          </a:prstGeom>
        </p:spPr>
      </p:pic>
      <p:pic>
        <p:nvPicPr>
          <p:cNvPr id="23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334865" y="4805728"/>
            <a:ext cx="1290491" cy="1441708"/>
          </a:xfrm>
          <a:prstGeom prst="rect">
            <a:avLst/>
          </a:prstGeom>
        </p:spPr>
      </p:pic>
      <p:pic>
        <p:nvPicPr>
          <p:cNvPr id="24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93009" y="4808000"/>
            <a:ext cx="1290491" cy="1441708"/>
          </a:xfrm>
          <a:prstGeom prst="rect">
            <a:avLst/>
          </a:prstGeom>
        </p:spPr>
      </p:pic>
      <p:pic>
        <p:nvPicPr>
          <p:cNvPr id="25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52833" y="4794352"/>
            <a:ext cx="1290491" cy="1441708"/>
          </a:xfrm>
          <a:prstGeom prst="rect">
            <a:avLst/>
          </a:prstGeom>
        </p:spPr>
      </p:pic>
      <p:pic>
        <p:nvPicPr>
          <p:cNvPr id="26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336001" y="4794352"/>
            <a:ext cx="1290491" cy="1441708"/>
          </a:xfrm>
          <a:prstGeom prst="rect">
            <a:avLst/>
          </a:prstGeom>
        </p:spPr>
      </p:pic>
      <p:sp>
        <p:nvSpPr>
          <p:cNvPr id="30" name="Persegi: Sudut Lengkung 16"/>
          <p:cNvSpPr/>
          <p:nvPr/>
        </p:nvSpPr>
        <p:spPr>
          <a:xfrm>
            <a:off x="120264" y="5773003"/>
            <a:ext cx="5264784" cy="9377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Rp45Jt/Bulan</a:t>
            </a:r>
          </a:p>
        </p:txBody>
      </p:sp>
      <p:sp>
        <p:nvSpPr>
          <p:cNvPr id="31" name="Persegi: Sudut Lengkung 16"/>
          <p:cNvSpPr/>
          <p:nvPr/>
        </p:nvSpPr>
        <p:spPr>
          <a:xfrm>
            <a:off x="121212" y="3588700"/>
            <a:ext cx="5047688" cy="199805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TAHUN PERTAMA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LEADERSHIP</a:t>
            </a:r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GOLD</a:t>
            </a:r>
          </a:p>
          <a:p>
            <a:pPr algn="ctr"/>
            <a:r>
              <a:rPr lang="id-ID" sz="5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Rp1.9Jt/Hari</a:t>
            </a:r>
          </a:p>
        </p:txBody>
      </p:sp>
      <p:sp>
        <p:nvSpPr>
          <p:cNvPr id="28" name="Persegi: Sudut Lengkung 16"/>
          <p:cNvSpPr/>
          <p:nvPr/>
        </p:nvSpPr>
        <p:spPr>
          <a:xfrm>
            <a:off x="123693" y="5728099"/>
            <a:ext cx="5686621" cy="982629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Rp137Jt/Bulan</a:t>
            </a:r>
          </a:p>
        </p:txBody>
      </p:sp>
      <p:sp>
        <p:nvSpPr>
          <p:cNvPr id="29" name="Persegi: Sudut Lengkung 16"/>
          <p:cNvSpPr/>
          <p:nvPr/>
        </p:nvSpPr>
        <p:spPr>
          <a:xfrm>
            <a:off x="120264" y="3646604"/>
            <a:ext cx="5047688" cy="1940154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TAHUN KE - 3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LEADERSHIP</a:t>
            </a:r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GOLD</a:t>
            </a:r>
          </a:p>
          <a:p>
            <a:pPr algn="ctr"/>
            <a:r>
              <a:rPr lang="id-ID" sz="5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Rp5.7Jt/Hari</a:t>
            </a:r>
          </a:p>
        </p:txBody>
      </p:sp>
      <p:sp>
        <p:nvSpPr>
          <p:cNvPr id="32" name="Persegi: Sudut Lengkung 16"/>
          <p:cNvSpPr/>
          <p:nvPr/>
        </p:nvSpPr>
        <p:spPr>
          <a:xfrm>
            <a:off x="120653" y="5712576"/>
            <a:ext cx="5748273" cy="953282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Rp320Jt/Bulan</a:t>
            </a:r>
            <a:endParaRPr lang="id-ID" sz="5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Persegi: Sudut Lengkung 16"/>
          <p:cNvSpPr/>
          <p:nvPr/>
        </p:nvSpPr>
        <p:spPr>
          <a:xfrm>
            <a:off x="120264" y="3588700"/>
            <a:ext cx="5610848" cy="1998058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TAHUN KE - 5</a:t>
            </a:r>
          </a:p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LEADERSHIP</a:t>
            </a:r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GOLD</a:t>
            </a:r>
          </a:p>
          <a:p>
            <a:pPr algn="ctr"/>
            <a:r>
              <a:rPr lang="id-ID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</a:t>
            </a:r>
            <a:r>
              <a:rPr lang="id-ID" sz="5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13.3Jt/Hari</a:t>
            </a:r>
          </a:p>
        </p:txBody>
      </p:sp>
      <p:sp>
        <p:nvSpPr>
          <p:cNvPr id="38" name="Persegi: Sudut Lengkung 16"/>
          <p:cNvSpPr/>
          <p:nvPr/>
        </p:nvSpPr>
        <p:spPr>
          <a:xfrm>
            <a:off x="416643" y="3747960"/>
            <a:ext cx="11203787" cy="2836009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BELUM</a:t>
            </a:r>
            <a:r>
              <a:rPr lang="id-ID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Termasuk UNILEVEL</a:t>
            </a:r>
            <a:endParaRPr lang="id-ID" sz="9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Persegi: Sudut Lengkung 16"/>
          <p:cNvSpPr/>
          <p:nvPr/>
        </p:nvSpPr>
        <p:spPr>
          <a:xfrm>
            <a:off x="155011" y="1245139"/>
            <a:ext cx="11856388" cy="898497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7UNIT MEMBANGUN 8-GRUP</a:t>
            </a:r>
            <a:endParaRPr lang="id-ID" sz="6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" name="Persegi: Sudut Lengkung 16"/>
          <p:cNvSpPr/>
          <p:nvPr/>
        </p:nvSpPr>
        <p:spPr>
          <a:xfrm>
            <a:off x="155011" y="2434442"/>
            <a:ext cx="6200267" cy="740055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LANGKAH KERJA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28" grpId="0" animBg="1"/>
      <p:bldP spid="29" grpId="0" animBg="1"/>
      <p:bldP spid="32" grpId="0" animBg="1"/>
      <p:bldP spid="34" grpId="0" animBg="1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61360"/>
            <a:ext cx="12192000" cy="6853098"/>
          </a:xfrm>
          <a:prstGeom prst="rect">
            <a:avLst/>
          </a:prstGeom>
        </p:spPr>
      </p:pic>
      <p:sp>
        <p:nvSpPr>
          <p:cNvPr id="6" name="Persegi: Sudut Lengkung 16"/>
          <p:cNvSpPr/>
          <p:nvPr/>
        </p:nvSpPr>
        <p:spPr>
          <a:xfrm>
            <a:off x="1052454" y="5902868"/>
            <a:ext cx="10255663" cy="713124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MASUK REKENING HARI SENIN</a:t>
            </a:r>
          </a:p>
        </p:txBody>
      </p:sp>
      <p:sp>
        <p:nvSpPr>
          <p:cNvPr id="7" name="Persegi: Sudut Lengkung 16"/>
          <p:cNvSpPr/>
          <p:nvPr/>
        </p:nvSpPr>
        <p:spPr>
          <a:xfrm>
            <a:off x="407116" y="1428756"/>
            <a:ext cx="11113561" cy="827557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RETAIL &amp; GRUP RETAIL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Persegi: Sudut Lengkung 16"/>
          <p:cNvSpPr/>
          <p:nvPr/>
        </p:nvSpPr>
        <p:spPr>
          <a:xfrm>
            <a:off x="968170" y="2414980"/>
            <a:ext cx="10255663" cy="1658256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ANDA RETAIL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ANDA=25% dari OMSET</a:t>
            </a:r>
            <a:endParaRPr lang="id-ID" sz="4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Persegi: Sudut Lengkung 16"/>
          <p:cNvSpPr/>
          <p:nvPr/>
        </p:nvSpPr>
        <p:spPr>
          <a:xfrm>
            <a:off x="968170" y="4220005"/>
            <a:ext cx="10255663" cy="152762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GRUP ANDA RETAIL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ANDA=3</a:t>
            </a:r>
            <a:r>
              <a:rPr lang="id-ID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% dari </a:t>
            </a:r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OMSET</a:t>
            </a:r>
          </a:p>
        </p:txBody>
      </p:sp>
    </p:spTree>
    <p:extLst>
      <p:ext uri="{BB962C8B-B14F-4D97-AF65-F5344CB8AC3E}">
        <p14:creationId xmlns:p14="http://schemas.microsoft.com/office/powerpoint/2010/main" val="3582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875EBC7-7B92-4B45-8A9C-7D3316D504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pic>
        <p:nvPicPr>
          <p:cNvPr id="38" name="Grafik 47" descr="Man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6744" y="2425072"/>
            <a:ext cx="1583542" cy="2076371"/>
          </a:xfrm>
          <a:prstGeom prst="rect">
            <a:avLst/>
          </a:prstGeom>
        </p:spPr>
      </p:pic>
      <p:sp>
        <p:nvSpPr>
          <p:cNvPr id="37" name="Persegi: Sudut Lengkung 16"/>
          <p:cNvSpPr/>
          <p:nvPr/>
        </p:nvSpPr>
        <p:spPr>
          <a:xfrm>
            <a:off x="2137858" y="2541319"/>
            <a:ext cx="5123717" cy="1698113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OMSET ANDA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PRIBADI=10jt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Persegi: Sudut Lengkung 16"/>
          <p:cNvSpPr/>
          <p:nvPr/>
        </p:nvSpPr>
        <p:spPr>
          <a:xfrm>
            <a:off x="7464299" y="2471632"/>
            <a:ext cx="4054750" cy="895063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ANDA</a:t>
            </a:r>
            <a:endParaRPr lang="id-ID" sz="4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Persegi: Sudut Lengkung 16"/>
          <p:cNvSpPr/>
          <p:nvPr/>
        </p:nvSpPr>
        <p:spPr>
          <a:xfrm>
            <a:off x="2683808" y="4524503"/>
            <a:ext cx="4577768" cy="1893415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OMSET-GRUP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=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200Jt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9" name="Persegi: Sudut Lengkung 16"/>
          <p:cNvSpPr/>
          <p:nvPr/>
        </p:nvSpPr>
        <p:spPr>
          <a:xfrm>
            <a:off x="7464299" y="3538086"/>
            <a:ext cx="2119204" cy="750496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2.5jt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1" name="Persegi: Sudut Lengkung 16"/>
          <p:cNvSpPr/>
          <p:nvPr/>
        </p:nvSpPr>
        <p:spPr>
          <a:xfrm>
            <a:off x="9864599" y="3512686"/>
            <a:ext cx="1654450" cy="750496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6 jt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6020" y="4555163"/>
            <a:ext cx="2433200" cy="1693780"/>
            <a:chOff x="34145" y="5030163"/>
            <a:chExt cx="2433200" cy="1693780"/>
          </a:xfrm>
        </p:grpSpPr>
        <p:pic>
          <p:nvPicPr>
            <p:cNvPr id="54" name="Grafik 49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34145" y="5034843"/>
              <a:ext cx="988939" cy="837030"/>
            </a:xfrm>
            <a:prstGeom prst="rect">
              <a:avLst/>
            </a:prstGeom>
          </p:spPr>
        </p:pic>
        <p:pic>
          <p:nvPicPr>
            <p:cNvPr id="55" name="Grafik 49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23829" y="5034843"/>
              <a:ext cx="988939" cy="837030"/>
            </a:xfrm>
            <a:prstGeom prst="rect">
              <a:avLst/>
            </a:prstGeom>
          </p:spPr>
        </p:pic>
        <p:pic>
          <p:nvPicPr>
            <p:cNvPr id="56" name="Grafik 49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3053" y="5030163"/>
              <a:ext cx="988939" cy="837030"/>
            </a:xfrm>
            <a:prstGeom prst="rect">
              <a:avLst/>
            </a:prstGeom>
          </p:spPr>
        </p:pic>
        <p:pic>
          <p:nvPicPr>
            <p:cNvPr id="57" name="Grafik 49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478406" y="5036013"/>
              <a:ext cx="988939" cy="837030"/>
            </a:xfrm>
            <a:prstGeom prst="rect">
              <a:avLst/>
            </a:prstGeom>
          </p:spPr>
        </p:pic>
        <p:pic>
          <p:nvPicPr>
            <p:cNvPr id="60" name="Grafik 49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34145" y="5885743"/>
              <a:ext cx="988939" cy="837030"/>
            </a:xfrm>
            <a:prstGeom prst="rect">
              <a:avLst/>
            </a:prstGeom>
          </p:spPr>
        </p:pic>
        <p:pic>
          <p:nvPicPr>
            <p:cNvPr id="61" name="Grafik 49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23829" y="5885743"/>
              <a:ext cx="988939" cy="837030"/>
            </a:xfrm>
            <a:prstGeom prst="rect">
              <a:avLst/>
            </a:prstGeom>
          </p:spPr>
        </p:pic>
        <p:pic>
          <p:nvPicPr>
            <p:cNvPr id="62" name="Grafik 49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3053" y="5881063"/>
              <a:ext cx="988939" cy="837030"/>
            </a:xfrm>
            <a:prstGeom prst="rect">
              <a:avLst/>
            </a:prstGeom>
          </p:spPr>
        </p:pic>
        <p:pic>
          <p:nvPicPr>
            <p:cNvPr id="63" name="Grafik 49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478406" y="5886913"/>
              <a:ext cx="988939" cy="837030"/>
            </a:xfrm>
            <a:prstGeom prst="rect">
              <a:avLst/>
            </a:prstGeom>
          </p:spPr>
        </p:pic>
      </p:grpSp>
      <p:sp>
        <p:nvSpPr>
          <p:cNvPr id="64" name="Persegi: Sudut Lengkung 16"/>
          <p:cNvSpPr/>
          <p:nvPr/>
        </p:nvSpPr>
        <p:spPr>
          <a:xfrm>
            <a:off x="7464298" y="4491410"/>
            <a:ext cx="4054751" cy="1963777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8.5 Jt</a:t>
            </a:r>
          </a:p>
          <a:p>
            <a:pPr algn="ctr"/>
            <a:r>
              <a:rPr lang="id-ID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MASUK REKENING</a:t>
            </a:r>
          </a:p>
          <a:p>
            <a:pPr algn="ctr"/>
            <a:r>
              <a:rPr lang="id-ID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HARI SENIN</a:t>
            </a:r>
            <a:endParaRPr lang="id-ID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Persegi: Sudut Lengkung 16"/>
          <p:cNvSpPr/>
          <p:nvPr/>
        </p:nvSpPr>
        <p:spPr>
          <a:xfrm>
            <a:off x="407116" y="1428756"/>
            <a:ext cx="11113561" cy="827557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RETAIL &amp; GRUP RETAIL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20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45" grpId="0" animBg="1"/>
      <p:bldP spid="49" grpId="0" animBg="1"/>
      <p:bldP spid="51" grpId="0" animBg="1"/>
      <p:bldP spid="6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ambar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"/>
            <a:ext cx="12192000" cy="6853098"/>
          </a:xfrm>
          <a:prstGeom prst="rect">
            <a:avLst/>
          </a:prstGeom>
        </p:spPr>
      </p:pic>
      <p:pic>
        <p:nvPicPr>
          <p:cNvPr id="24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0182" y="4230795"/>
            <a:ext cx="1630513" cy="178785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192388" y="1931877"/>
            <a:ext cx="3914165" cy="3353976"/>
            <a:chOff x="4953035" y="1846561"/>
            <a:chExt cx="2380362" cy="2046444"/>
          </a:xfrm>
        </p:grpSpPr>
        <p:pic>
          <p:nvPicPr>
            <p:cNvPr id="49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8295" y="1846561"/>
              <a:ext cx="944517" cy="956130"/>
            </a:xfrm>
            <a:prstGeom prst="rect">
              <a:avLst/>
            </a:prstGeom>
          </p:spPr>
        </p:pic>
        <p:pic>
          <p:nvPicPr>
            <p:cNvPr id="82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0075" y="2185027"/>
              <a:ext cx="944517" cy="956130"/>
            </a:xfrm>
            <a:prstGeom prst="rect">
              <a:avLst/>
            </a:prstGeom>
          </p:spPr>
        </p:pic>
        <p:pic>
          <p:nvPicPr>
            <p:cNvPr id="83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54592" y="2183963"/>
              <a:ext cx="944517" cy="956130"/>
            </a:xfrm>
            <a:prstGeom prst="rect">
              <a:avLst/>
            </a:prstGeom>
          </p:spPr>
        </p:pic>
        <p:pic>
          <p:nvPicPr>
            <p:cNvPr id="84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3035" y="2924291"/>
              <a:ext cx="944517" cy="956130"/>
            </a:xfrm>
            <a:prstGeom prst="rect">
              <a:avLst/>
            </a:prstGeom>
          </p:spPr>
        </p:pic>
        <p:pic>
          <p:nvPicPr>
            <p:cNvPr id="85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60816" y="2909579"/>
              <a:ext cx="944517" cy="956130"/>
            </a:xfrm>
            <a:prstGeom prst="rect">
              <a:avLst/>
            </a:prstGeom>
          </p:spPr>
        </p:pic>
        <p:pic>
          <p:nvPicPr>
            <p:cNvPr id="86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08395" y="2924291"/>
              <a:ext cx="944517" cy="956130"/>
            </a:xfrm>
            <a:prstGeom prst="rect">
              <a:avLst/>
            </a:prstGeom>
          </p:spPr>
        </p:pic>
        <p:pic>
          <p:nvPicPr>
            <p:cNvPr id="87" name="Grafik 47" descr="Man"/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88880" y="2936875"/>
              <a:ext cx="944517" cy="956130"/>
            </a:xfrm>
            <a:prstGeom prst="rect">
              <a:avLst/>
            </a:prstGeom>
          </p:spPr>
        </p:pic>
      </p:grpSp>
      <p:pic>
        <p:nvPicPr>
          <p:cNvPr id="89" name="Grafik 49" descr="Man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1041" y="4217147"/>
            <a:ext cx="1630513" cy="178785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581000" y="4797171"/>
            <a:ext cx="2458744" cy="1754326"/>
            <a:chOff x="1335336" y="4797171"/>
            <a:chExt cx="2458744" cy="1754326"/>
          </a:xfrm>
        </p:grpSpPr>
        <p:sp>
          <p:nvSpPr>
            <p:cNvPr id="97" name="Rectangle 96"/>
            <p:cNvSpPr/>
            <p:nvPr/>
          </p:nvSpPr>
          <p:spPr>
            <a:xfrm>
              <a:off x="1335336" y="4797171"/>
              <a:ext cx="2181170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Unilevel</a:t>
              </a:r>
              <a:r>
                <a:rPr lang="id-ID" sz="7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2jt</a:t>
              </a: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2929642" y="5285854"/>
              <a:ext cx="864438" cy="487150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24576" y="4781224"/>
            <a:ext cx="2530235" cy="1754326"/>
            <a:chOff x="7671940" y="4781224"/>
            <a:chExt cx="2530235" cy="1754326"/>
          </a:xfrm>
        </p:grpSpPr>
        <p:sp>
          <p:nvSpPr>
            <p:cNvPr id="98" name="Rectangle 97"/>
            <p:cNvSpPr/>
            <p:nvPr/>
          </p:nvSpPr>
          <p:spPr>
            <a:xfrm>
              <a:off x="8122759" y="4781224"/>
              <a:ext cx="2079416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Unilevel</a:t>
              </a:r>
            </a:p>
            <a:p>
              <a:pPr algn="ctr"/>
              <a:r>
                <a:rPr lang="id-ID" sz="72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10jt</a:t>
              </a:r>
              <a:endParaRPr lang="id-ID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 rot="10800000">
              <a:off x="7671940" y="5209653"/>
              <a:ext cx="596086" cy="487150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4554" y="3571415"/>
            <a:ext cx="3788989" cy="646331"/>
            <a:chOff x="703482" y="3407639"/>
            <a:chExt cx="3788989" cy="646331"/>
          </a:xfrm>
        </p:grpSpPr>
        <p:sp>
          <p:nvSpPr>
            <p:cNvPr id="90" name="Rectangle 89"/>
            <p:cNvSpPr/>
            <p:nvPr/>
          </p:nvSpPr>
          <p:spPr>
            <a:xfrm>
              <a:off x="703482" y="3407639"/>
              <a:ext cx="28103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6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Unit-4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= 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2jt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3500338" y="3619496"/>
              <a:ext cx="992133" cy="333304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51406" y="2681272"/>
            <a:ext cx="3790688" cy="646331"/>
            <a:chOff x="1083166" y="2599384"/>
            <a:chExt cx="3790688" cy="646331"/>
          </a:xfrm>
        </p:grpSpPr>
        <p:sp>
          <p:nvSpPr>
            <p:cNvPr id="92" name="Rectangle 91"/>
            <p:cNvSpPr/>
            <p:nvPr/>
          </p:nvSpPr>
          <p:spPr>
            <a:xfrm>
              <a:off x="1083166" y="2599384"/>
              <a:ext cx="28103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6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Unit-2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= 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2jt</a:t>
              </a: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3881721" y="2833698"/>
              <a:ext cx="992133" cy="261610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18052" y="1878874"/>
            <a:ext cx="3772872" cy="646331"/>
            <a:chOff x="1786036" y="1878874"/>
            <a:chExt cx="3772872" cy="646331"/>
          </a:xfrm>
        </p:grpSpPr>
        <p:sp>
          <p:nvSpPr>
            <p:cNvPr id="93" name="Rectangle 92"/>
            <p:cNvSpPr/>
            <p:nvPr/>
          </p:nvSpPr>
          <p:spPr>
            <a:xfrm>
              <a:off x="1786036" y="1878874"/>
              <a:ext cx="28103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Unit-1= 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2jt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4566775" y="2085892"/>
              <a:ext cx="992133" cy="261610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598467" y="3661771"/>
            <a:ext cx="4160242" cy="646331"/>
            <a:chOff x="7945275" y="5272552"/>
            <a:chExt cx="4160242" cy="646331"/>
          </a:xfrm>
        </p:grpSpPr>
        <p:sp>
          <p:nvSpPr>
            <p:cNvPr id="35" name="Rectangle 34"/>
            <p:cNvSpPr/>
            <p:nvPr/>
          </p:nvSpPr>
          <p:spPr>
            <a:xfrm>
              <a:off x="8867130" y="5272552"/>
              <a:ext cx="323838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6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Unit-7 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= 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10jt</a:t>
              </a:r>
              <a:endParaRPr lang="id-ID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7945275" y="5468045"/>
              <a:ext cx="992133" cy="304958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316464" y="2689245"/>
            <a:ext cx="4173890" cy="646331"/>
            <a:chOff x="7945275" y="5272552"/>
            <a:chExt cx="4173890" cy="646331"/>
          </a:xfrm>
        </p:grpSpPr>
        <p:sp>
          <p:nvSpPr>
            <p:cNvPr id="41" name="Rectangle 40"/>
            <p:cNvSpPr/>
            <p:nvPr/>
          </p:nvSpPr>
          <p:spPr>
            <a:xfrm>
              <a:off x="8880778" y="5272552"/>
              <a:ext cx="323838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6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Unit-3 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= 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10jt</a:t>
              </a:r>
              <a:endParaRPr lang="id-ID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2" name="Right Arrow 41"/>
            <p:cNvSpPr/>
            <p:nvPr/>
          </p:nvSpPr>
          <p:spPr>
            <a:xfrm rot="10800000">
              <a:off x="7945275" y="5468045"/>
              <a:ext cx="992133" cy="304958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518938" y="1851578"/>
            <a:ext cx="4173889" cy="646331"/>
            <a:chOff x="7945275" y="5272552"/>
            <a:chExt cx="4173889" cy="646331"/>
          </a:xfrm>
        </p:grpSpPr>
        <p:sp>
          <p:nvSpPr>
            <p:cNvPr id="44" name="Rectangle 43"/>
            <p:cNvSpPr/>
            <p:nvPr/>
          </p:nvSpPr>
          <p:spPr>
            <a:xfrm>
              <a:off x="8880777" y="5272552"/>
              <a:ext cx="323838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d-ID" sz="36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Unit-1 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= </a:t>
              </a:r>
              <a:r>
                <a:rPr lang="id-ID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10jt</a:t>
              </a:r>
              <a:endParaRPr lang="id-ID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Right Arrow 44"/>
            <p:cNvSpPr/>
            <p:nvPr/>
          </p:nvSpPr>
          <p:spPr>
            <a:xfrm rot="10800000">
              <a:off x="7945275" y="5468045"/>
              <a:ext cx="992133" cy="304958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17426" y="5085596"/>
            <a:ext cx="1203487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 7UNIT</a:t>
            </a:r>
          </a:p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Unilevel=Rp800jt</a:t>
            </a:r>
            <a:endParaRPr lang="id-ID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53" name="Persegi: Sudut Lengkung 16"/>
          <p:cNvSpPr/>
          <p:nvPr/>
        </p:nvSpPr>
        <p:spPr>
          <a:xfrm>
            <a:off x="152400" y="2554177"/>
            <a:ext cx="11823700" cy="4030881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6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BONUS UNILEVEL</a:t>
            </a:r>
            <a:endParaRPr lang="id-ID" sz="6600" b="1" u="sng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id-ID" sz="1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Rp36.000.000</a:t>
            </a:r>
          </a:p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Masuk Rekening tanggal 20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Persegi: Sudut Lengkung 16"/>
          <p:cNvSpPr/>
          <p:nvPr/>
        </p:nvSpPr>
        <p:spPr>
          <a:xfrm>
            <a:off x="106669" y="1021682"/>
            <a:ext cx="11856388" cy="829175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KEUNTUNGAN UNILEVEL:7UNIT</a:t>
            </a:r>
            <a:endParaRPr lang="id-ID" sz="5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73577A-1374-4B37-BEA6-69AF5FF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" y="0"/>
            <a:ext cx="12167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sp>
        <p:nvSpPr>
          <p:cNvPr id="26" name="Rectangle 19"/>
          <p:cNvSpPr/>
          <p:nvPr/>
        </p:nvSpPr>
        <p:spPr>
          <a:xfrm>
            <a:off x="7514976" y="257668"/>
            <a:ext cx="4579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200" b="1" dirty="0">
              <a:latin typeface="Arial Black" panose="020B0A04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6312880-7786-4D6F-8BD4-BE347E9AB69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" y="-9000"/>
            <a:ext cx="12204000" cy="6876000"/>
          </a:xfrm>
          <a:prstGeom prst="rect">
            <a:avLst/>
          </a:prstGeom>
        </p:spPr>
      </p:pic>
      <p:sp>
        <p:nvSpPr>
          <p:cNvPr id="17" name="Persegi: Sudut Lengkung 16"/>
          <p:cNvSpPr/>
          <p:nvPr/>
        </p:nvSpPr>
        <p:spPr>
          <a:xfrm>
            <a:off x="2636021" y="1004008"/>
            <a:ext cx="6539948" cy="938152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SMS BONUS</a:t>
            </a:r>
            <a:endParaRPr lang="id-ID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7" y="2339976"/>
            <a:ext cx="6237004" cy="34020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11" y="2043101"/>
            <a:ext cx="5658106" cy="40608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8" y="2096535"/>
            <a:ext cx="5920402" cy="38648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818" y="2144160"/>
            <a:ext cx="5911199" cy="38053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44" y="2144159"/>
            <a:ext cx="5915166" cy="45253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85" y="2043101"/>
            <a:ext cx="5963502" cy="46264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64" y="2144160"/>
            <a:ext cx="8708862" cy="40157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34" y="2190570"/>
            <a:ext cx="8713192" cy="39693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0" y="92945"/>
            <a:ext cx="6861979" cy="657660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0" y="331709"/>
            <a:ext cx="11487396" cy="624876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2" y="938418"/>
            <a:ext cx="11430093" cy="53079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Group 50"/>
          <p:cNvGrpSpPr/>
          <p:nvPr/>
        </p:nvGrpSpPr>
        <p:grpSpPr>
          <a:xfrm>
            <a:off x="432373" y="449150"/>
            <a:ext cx="11502328" cy="6145466"/>
            <a:chOff x="6916121" y="3128337"/>
            <a:chExt cx="4825215" cy="2497763"/>
          </a:xfrm>
        </p:grpSpPr>
        <p:pic>
          <p:nvPicPr>
            <p:cNvPr id="52" name="Picture 2" descr="C:\Users\Ali Zainal Abidin\Desktop\MELIA\BONUS1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121" y="4241800"/>
              <a:ext cx="4803775" cy="13843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" descr="C:\Users\Ali Zainal Abidin\Desktop\MELIA\BONUS2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861" y="3128337"/>
              <a:ext cx="4816475" cy="11334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sp>
        <p:nvSpPr>
          <p:cNvPr id="26" name="Rectangle 19"/>
          <p:cNvSpPr/>
          <p:nvPr/>
        </p:nvSpPr>
        <p:spPr>
          <a:xfrm>
            <a:off x="7514976" y="257668"/>
            <a:ext cx="4579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200" b="1" dirty="0">
              <a:latin typeface="Arial Black" panose="020B0A04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A6312880-7786-4D6F-8BD4-BE347E9AB69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" y="-9000"/>
            <a:ext cx="12204000" cy="6876000"/>
          </a:xfrm>
          <a:prstGeom prst="rect">
            <a:avLst/>
          </a:prstGeom>
        </p:spPr>
      </p:pic>
      <p:sp>
        <p:nvSpPr>
          <p:cNvPr id="8" name="WordArt 5">
            <a:extLst>
              <a:ext uri="{FF2B5EF4-FFF2-40B4-BE49-F238E27FC236}">
                <a16:creationId xmlns="" xmlns:a16="http://schemas.microsoft.com/office/drawing/2014/main" id="{A07A0EEA-2A0B-4F3A-9652-0439B8CBF84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36475" y="1146416"/>
            <a:ext cx="11852508" cy="72850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id-ID" sz="3600" b="1" kern="10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latin typeface="Impact"/>
              </a:rPr>
              <a:t>TABUNGAN EMAS MURNI</a:t>
            </a:r>
          </a:p>
        </p:txBody>
      </p:sp>
      <p:pic>
        <p:nvPicPr>
          <p:cNvPr id="2050" name="Picture 2" descr="D:\WORK\DATA_MSS\MSS_DATA\RUMUS TOOLS\IMG-20181010-WA02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9" y="2217308"/>
            <a:ext cx="2813715" cy="42185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WORK\DATA_MSS\MSS_DATA\RUMUS TOOLS\IMG-20181008-WA04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46" y="2217308"/>
            <a:ext cx="2957910" cy="44346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WORK\DATA_MSS\MSS_DATA\RUMUS TOOLS\IMG-20181010-WA010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38" y="2217308"/>
            <a:ext cx="3063675" cy="4084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WORK\DATA_MSS\MSS_DATA\RUMUS TOOLS\IMG-20181011-WA01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331" y="2217308"/>
            <a:ext cx="2724596" cy="4084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sp>
        <p:nvSpPr>
          <p:cNvPr id="26" name="Rectangle 19"/>
          <p:cNvSpPr/>
          <p:nvPr/>
        </p:nvSpPr>
        <p:spPr>
          <a:xfrm>
            <a:off x="7514976" y="257668"/>
            <a:ext cx="4579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200" b="1" dirty="0">
              <a:latin typeface="Arial Black" panose="020B0A04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6312880-7786-4D6F-8BD4-BE347E9AB69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" y="-9000"/>
            <a:ext cx="12204000" cy="687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734821-4351-4F4F-BD54-4C5AD0799995}"/>
              </a:ext>
            </a:extLst>
          </p:cNvPr>
          <p:cNvSpPr/>
          <p:nvPr/>
        </p:nvSpPr>
        <p:spPr>
          <a:xfrm>
            <a:off x="464024" y="3958930"/>
            <a:ext cx="11450472" cy="28743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05000"/>
              </a:lnSpc>
              <a:spcAft>
                <a:spcPts val="4200"/>
              </a:spcAft>
            </a:pPr>
            <a:r>
              <a:rPr lang="id-ID" sz="4400" b="1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MEMBER WAJIB MENGIKUTI TRAINING</a:t>
            </a:r>
            <a:r>
              <a:rPr lang="id-ID" sz="44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Agar Paham Cara Menjalankan Melia Sehat Sejahtera Sehingga </a:t>
            </a:r>
            <a:r>
              <a:rPr lang="id-ID" sz="4400" b="1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CEPAT Meraih SUKSES</a:t>
            </a:r>
            <a:endParaRPr lang="en-ID" sz="4400" b="1" dirty="0">
              <a:solidFill>
                <a:srgbClr val="FFC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3300" y="869097"/>
            <a:ext cx="98171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9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NEW MEMBER TRAINING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sp>
        <p:nvSpPr>
          <p:cNvPr id="26" name="Rectangle 19"/>
          <p:cNvSpPr/>
          <p:nvPr/>
        </p:nvSpPr>
        <p:spPr>
          <a:xfrm>
            <a:off x="7514976" y="257668"/>
            <a:ext cx="4579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200" b="1" dirty="0">
              <a:latin typeface="Arial Black" panose="020B0A04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A6312880-7786-4D6F-8BD4-BE347E9AB69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" y="-9000"/>
            <a:ext cx="12204000" cy="687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4500" y="1161197"/>
            <a:ext cx="11303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CHANNEL PEMBELAJARAN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455027" y="3258454"/>
            <a:ext cx="11328203" cy="2391720"/>
            <a:chOff x="163213" y="3258454"/>
            <a:chExt cx="11328203" cy="2391720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42734821-4351-4F4F-BD54-4C5AD0799995}"/>
                </a:ext>
              </a:extLst>
            </p:cNvPr>
            <p:cNvSpPr/>
            <p:nvPr/>
          </p:nvSpPr>
          <p:spPr>
            <a:xfrm>
              <a:off x="2770495" y="4049657"/>
              <a:ext cx="8720921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id-ID" sz="54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GENERASI PEJOEANG</a:t>
              </a:r>
            </a:p>
          </p:txBody>
        </p:sp>
        <p:pic>
          <p:nvPicPr>
            <p:cNvPr id="12" name="Picture 11" descr="unnamed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13" y="3258454"/>
              <a:ext cx="3848927" cy="2391720"/>
            </a:xfrm>
            <a:prstGeom prst="rect">
              <a:avLst/>
            </a:prstGeom>
          </p:spPr>
        </p:pic>
      </p:grpSp>
      <p:grpSp>
        <p:nvGrpSpPr>
          <p:cNvPr id="3" name="Group 14"/>
          <p:cNvGrpSpPr/>
          <p:nvPr/>
        </p:nvGrpSpPr>
        <p:grpSpPr>
          <a:xfrm>
            <a:off x="1428767" y="5131555"/>
            <a:ext cx="9839638" cy="1226947"/>
            <a:chOff x="1651778" y="5308979"/>
            <a:chExt cx="9839638" cy="1226947"/>
          </a:xfrm>
        </p:grpSpPr>
        <p:pic>
          <p:nvPicPr>
            <p:cNvPr id="13" name="Picture 12" descr="unnamed (3)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778" y="5308979"/>
              <a:ext cx="1226947" cy="122694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42734821-4351-4F4F-BD54-4C5AD0799995}"/>
                </a:ext>
              </a:extLst>
            </p:cNvPr>
            <p:cNvSpPr/>
            <p:nvPr/>
          </p:nvSpPr>
          <p:spPr>
            <a:xfrm>
              <a:off x="2770495" y="5496319"/>
              <a:ext cx="8720921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@</a:t>
              </a:r>
              <a:r>
                <a:rPr lang="id-ID" sz="54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GENERASI</a:t>
              </a:r>
              <a:r>
                <a:rPr lang="en-US" sz="54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_</a:t>
              </a:r>
              <a:r>
                <a:rPr lang="id-ID" sz="54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PEJOEANG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16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6022603A-9EBB-42F6-8934-BC4373298A92}"/>
              </a:ext>
            </a:extLst>
          </p:cNvPr>
          <p:cNvGrpSpPr/>
          <p:nvPr/>
        </p:nvGrpSpPr>
        <p:grpSpPr>
          <a:xfrm>
            <a:off x="83820" y="1240680"/>
            <a:ext cx="12024360" cy="5577840"/>
            <a:chOff x="83820" y="1219414"/>
            <a:chExt cx="12024360" cy="5577840"/>
          </a:xfrm>
        </p:grpSpPr>
        <p:pic>
          <p:nvPicPr>
            <p:cNvPr id="63" name="Picture 62">
              <a:extLst>
                <a:ext uri="{FF2B5EF4-FFF2-40B4-BE49-F238E27FC236}">
                  <a16:creationId xmlns="" xmlns:a16="http://schemas.microsoft.com/office/drawing/2014/main" id="{B430F177-52E9-4A3B-8A10-EC84D0EEFF4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953B6ABF-4D2A-4CEE-ABCA-766031ACF27A}"/>
                </a:ext>
              </a:extLst>
            </p:cNvPr>
            <p:cNvGrpSpPr/>
            <p:nvPr/>
          </p:nvGrpSpPr>
          <p:grpSpPr>
            <a:xfrm>
              <a:off x="303417" y="2401289"/>
              <a:ext cx="3138459" cy="4227351"/>
              <a:chOff x="411665" y="3468755"/>
              <a:chExt cx="2560321" cy="3305022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="" xmlns:a16="http://schemas.microsoft.com/office/drawing/2014/main" id="{3E58BFB5-8724-4A82-911B-3F6D9D8EBC8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665" y="3468755"/>
                <a:ext cx="2560321" cy="161457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70" name="Picture 69">
                <a:extLst>
                  <a:ext uri="{FF2B5EF4-FFF2-40B4-BE49-F238E27FC236}">
                    <a16:creationId xmlns="" xmlns:a16="http://schemas.microsoft.com/office/drawing/2014/main" id="{62FFED13-303B-44B0-82EE-D50909BFCAC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665" y="5159206"/>
                <a:ext cx="2560321" cy="161457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F0056374-92D2-4730-A114-C2530294C438}"/>
              </a:ext>
            </a:extLst>
          </p:cNvPr>
          <p:cNvSpPr/>
          <p:nvPr/>
        </p:nvSpPr>
        <p:spPr>
          <a:xfrm>
            <a:off x="3441876" y="2475390"/>
            <a:ext cx="8592338" cy="42319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id-ID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Menjaga Kesehatan dan Kekebalan Tubuh tanpa Efek Samping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id-ID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Pengobatan Secara </a:t>
            </a:r>
            <a:r>
              <a:rPr lang="id-ID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HOLISTIK</a:t>
            </a:r>
            <a:r>
              <a:rPr lang="id-ID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(Menyeluruh) untuk Luar &amp; Dalam, juga untuk Penyakit Ringan &amp; Berat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id-ID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Baik </a:t>
            </a:r>
            <a:r>
              <a:rPr lang="id-ID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untuk Wanita Hamil, </a:t>
            </a:r>
            <a:r>
              <a:rPr lang="id-ID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Menyusui, Bayi dan juga Bagus </a:t>
            </a:r>
            <a:r>
              <a:rPr lang="id-ID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untuk Semua Mahluk </a:t>
            </a:r>
            <a:r>
              <a:rPr lang="id-ID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Hidup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id-ID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Dosis minum propolis Sesuai Berat Badan</a:t>
            </a:r>
            <a:endParaRPr lang="id-ID" sz="2800" b="1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Persegi: Sudut Lengkung 16"/>
          <p:cNvSpPr/>
          <p:nvPr/>
        </p:nvSpPr>
        <p:spPr>
          <a:xfrm>
            <a:off x="2006983" y="1422042"/>
            <a:ext cx="7752468" cy="771924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MELIA PROPOLIS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sp>
        <p:nvSpPr>
          <p:cNvPr id="26" name="Rectangle 19"/>
          <p:cNvSpPr/>
          <p:nvPr/>
        </p:nvSpPr>
        <p:spPr>
          <a:xfrm>
            <a:off x="7514976" y="257668"/>
            <a:ext cx="4579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200" b="1" dirty="0">
              <a:latin typeface="Arial Black" panose="020B0A04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A6312880-7786-4D6F-8BD4-BE347E9AB69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" y="-9000"/>
            <a:ext cx="12204000" cy="687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03E216F-474C-4712-A695-51592757631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0" y="1046254"/>
            <a:ext cx="11772000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D622FAD0-08F0-4FBB-BD66-DFAB3EB7BD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pic>
        <p:nvPicPr>
          <p:cNvPr id="44" name="Grafik 47" descr="Man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396369" y="2422289"/>
            <a:ext cx="1960692" cy="2206327"/>
          </a:xfrm>
          <a:prstGeom prst="rect">
            <a:avLst/>
          </a:prstGeom>
        </p:spPr>
      </p:pic>
      <p:pic>
        <p:nvPicPr>
          <p:cNvPr id="45" name="Grafik 47" descr="Man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624526" y="3086100"/>
            <a:ext cx="1494839" cy="1690633"/>
          </a:xfrm>
          <a:prstGeom prst="rect">
            <a:avLst/>
          </a:prstGeom>
        </p:spPr>
      </p:pic>
      <p:pic>
        <p:nvPicPr>
          <p:cNvPr id="46" name="Grafik 47" descr="Man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1469" y="3086100"/>
            <a:ext cx="1494839" cy="1690633"/>
          </a:xfrm>
          <a:prstGeom prst="rect">
            <a:avLst/>
          </a:prstGeom>
        </p:spPr>
      </p:pic>
      <p:pic>
        <p:nvPicPr>
          <p:cNvPr id="47" name="Grafik 47" descr="Man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9076" y="4057118"/>
            <a:ext cx="1494839" cy="1545450"/>
          </a:xfrm>
          <a:prstGeom prst="rect">
            <a:avLst/>
          </a:prstGeom>
        </p:spPr>
      </p:pic>
      <p:pic>
        <p:nvPicPr>
          <p:cNvPr id="48" name="Grafik 47" descr="Man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45046" y="4057118"/>
            <a:ext cx="1494839" cy="1543447"/>
          </a:xfrm>
          <a:prstGeom prst="rect">
            <a:avLst/>
          </a:prstGeom>
        </p:spPr>
      </p:pic>
      <p:pic>
        <p:nvPicPr>
          <p:cNvPr id="49" name="Grafik 47" descr="Man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128461" y="4006320"/>
            <a:ext cx="1494839" cy="1609834"/>
          </a:xfrm>
          <a:prstGeom prst="rect">
            <a:avLst/>
          </a:prstGeom>
        </p:spPr>
      </p:pic>
      <p:pic>
        <p:nvPicPr>
          <p:cNvPr id="50" name="Grafik 47" descr="Man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41730" y="4057120"/>
            <a:ext cx="1494839" cy="1543442"/>
          </a:xfrm>
          <a:prstGeom prst="rect">
            <a:avLst/>
          </a:prstGeom>
        </p:spPr>
      </p:pic>
      <p:sp>
        <p:nvSpPr>
          <p:cNvPr id="42" name="WordArt 5">
            <a:extLst>
              <a:ext uri="{FF2B5EF4-FFF2-40B4-BE49-F238E27FC236}">
                <a16:creationId xmlns:a16="http://schemas.microsoft.com/office/drawing/2014/main" xmlns="" id="{2D07411C-AF64-4BD9-B600-DB6B8438AF5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72045" y="5603454"/>
            <a:ext cx="5444739" cy="87049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ID" sz="3600" b="1" kern="10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Impact"/>
              </a:rPr>
              <a:t>KAMI </a:t>
            </a:r>
            <a:r>
              <a:rPr lang="id-ID" sz="3600" b="1" kern="10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Impact"/>
              </a:rPr>
              <a:t>bimbing</a:t>
            </a:r>
            <a:endParaRPr lang="en-US" sz="3600" b="1" kern="1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Impact"/>
            </a:endParaRPr>
          </a:p>
        </p:txBody>
      </p:sp>
      <p:sp>
        <p:nvSpPr>
          <p:cNvPr id="51" name="Persegi: Sudut Lengkung 16"/>
          <p:cNvSpPr/>
          <p:nvPr/>
        </p:nvSpPr>
        <p:spPr>
          <a:xfrm>
            <a:off x="3875880" y="2558108"/>
            <a:ext cx="8036719" cy="9994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SILVER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Rp</a:t>
            </a:r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550.000</a:t>
            </a:r>
            <a:endParaRPr lang="id-ID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2" name="Persegi: Sudut Lengkung 16"/>
          <p:cNvSpPr/>
          <p:nvPr/>
        </p:nvSpPr>
        <p:spPr>
          <a:xfrm>
            <a:off x="6002000" y="3716092"/>
            <a:ext cx="5643900" cy="26989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TOTAL POTENSI</a:t>
            </a:r>
          </a:p>
          <a:p>
            <a:pPr algn="ctr"/>
            <a:r>
              <a:rPr lang="id-ID" sz="4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BISNIS 1-TAHUN</a:t>
            </a:r>
          </a:p>
          <a:p>
            <a:pPr algn="ctr"/>
            <a:r>
              <a:rPr lang="id-ID" sz="8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Rp </a:t>
            </a:r>
            <a:r>
              <a:rPr lang="id-ID" sz="96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1.8</a:t>
            </a:r>
            <a:r>
              <a:rPr lang="id-ID" sz="8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M</a:t>
            </a:r>
            <a:endParaRPr lang="id-ID" sz="8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0" name="Persegi: Sudut Lengkung 16"/>
          <p:cNvSpPr/>
          <p:nvPr/>
        </p:nvSpPr>
        <p:spPr>
          <a:xfrm>
            <a:off x="3888580" y="2558108"/>
            <a:ext cx="8036719" cy="9994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GOLD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Rp1.175</a:t>
            </a:r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.000</a:t>
            </a:r>
            <a:endParaRPr lang="id-ID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2" name="Persegi: Sudut Lengkung 16"/>
          <p:cNvSpPr/>
          <p:nvPr/>
        </p:nvSpPr>
        <p:spPr>
          <a:xfrm>
            <a:off x="6014700" y="3716092"/>
            <a:ext cx="5643900" cy="26989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TOTAL POTENSI</a:t>
            </a:r>
          </a:p>
          <a:p>
            <a:pPr algn="ctr"/>
            <a:r>
              <a:rPr lang="id-ID" sz="4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BISNIS 1-TAHUN</a:t>
            </a:r>
          </a:p>
          <a:p>
            <a:pPr algn="ctr"/>
            <a:r>
              <a:rPr lang="id-ID" sz="8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Rp </a:t>
            </a:r>
            <a:r>
              <a:rPr lang="id-ID" sz="96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id-ID" sz="8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8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endParaRPr lang="id-ID" sz="8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3" name="Persegi: Sudut Lengkung 16"/>
          <p:cNvSpPr/>
          <p:nvPr/>
        </p:nvSpPr>
        <p:spPr>
          <a:xfrm>
            <a:off x="3901281" y="2470131"/>
            <a:ext cx="8036719" cy="1099368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3GOLD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Rp3.375</a:t>
            </a:r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.000</a:t>
            </a:r>
            <a:endParaRPr lang="id-ID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6" name="Persegi: Sudut Lengkung 16"/>
          <p:cNvSpPr/>
          <p:nvPr/>
        </p:nvSpPr>
        <p:spPr>
          <a:xfrm>
            <a:off x="6027401" y="3695542"/>
            <a:ext cx="5643900" cy="2968803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TOTAL POTENSI</a:t>
            </a:r>
          </a:p>
          <a:p>
            <a:pPr algn="ctr"/>
            <a:r>
              <a:rPr lang="id-ID" sz="4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BISNIS 1-TAHUN</a:t>
            </a:r>
          </a:p>
          <a:p>
            <a:pPr algn="ctr"/>
            <a:r>
              <a:rPr lang="id-ID" sz="8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Rp </a:t>
            </a:r>
            <a:r>
              <a:rPr lang="id-ID" sz="96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  <a:r>
              <a:rPr lang="id-ID" sz="8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8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endParaRPr lang="id-ID" sz="8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7" name="Persegi: Sudut Lengkung 16"/>
          <p:cNvSpPr/>
          <p:nvPr/>
        </p:nvSpPr>
        <p:spPr>
          <a:xfrm>
            <a:off x="3888581" y="2482831"/>
            <a:ext cx="8036719" cy="1099368"/>
          </a:xfrm>
          <a:prstGeom prst="roundRect">
            <a:avLst/>
          </a:prstGeom>
          <a:blipFill>
            <a:blip r:embed="rId8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7GOLD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Rp7.775</a:t>
            </a:r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.000</a:t>
            </a:r>
            <a:endParaRPr lang="id-ID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8" name="Persegi: Sudut Lengkung 16"/>
          <p:cNvSpPr/>
          <p:nvPr/>
        </p:nvSpPr>
        <p:spPr>
          <a:xfrm>
            <a:off x="6014701" y="3708242"/>
            <a:ext cx="5643900" cy="2968803"/>
          </a:xfrm>
          <a:prstGeom prst="roundRect">
            <a:avLst/>
          </a:prstGeom>
          <a:blipFill>
            <a:blip r:embed="rId8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TOTAL POTENSI</a:t>
            </a:r>
          </a:p>
          <a:p>
            <a:pPr algn="ctr"/>
            <a:r>
              <a:rPr lang="id-ID" sz="4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BISNIS 1-TAHUN</a:t>
            </a:r>
          </a:p>
          <a:p>
            <a:pPr algn="ctr"/>
            <a:r>
              <a:rPr lang="id-ID" sz="8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Rp </a:t>
            </a:r>
            <a:r>
              <a:rPr lang="id-ID" sz="96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14</a:t>
            </a:r>
            <a:r>
              <a:rPr lang="id-ID" sz="8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88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endParaRPr lang="id-ID" sz="8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9" name="Persegi: Sudut Lengkung 16"/>
          <p:cNvSpPr/>
          <p:nvPr/>
        </p:nvSpPr>
        <p:spPr>
          <a:xfrm>
            <a:off x="3123212" y="2470131"/>
            <a:ext cx="8827489" cy="1099368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15GOLD</a:t>
            </a:r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Rp16.575</a:t>
            </a:r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.000</a:t>
            </a:r>
            <a:endParaRPr lang="id-ID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0" name="Persegi: Sudut Lengkung 16"/>
          <p:cNvSpPr/>
          <p:nvPr/>
        </p:nvSpPr>
        <p:spPr>
          <a:xfrm>
            <a:off x="6040101" y="3695542"/>
            <a:ext cx="5643900" cy="2968803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TOTAL POTENSI</a:t>
            </a:r>
          </a:p>
          <a:p>
            <a:pPr algn="ctr"/>
            <a:r>
              <a:rPr lang="id-ID" sz="4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BISNIS 1-TAHUN</a:t>
            </a:r>
          </a:p>
          <a:p>
            <a:pPr algn="ctr"/>
            <a:r>
              <a:rPr lang="id-ID" sz="8800" b="1" dirty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Rp </a:t>
            </a:r>
            <a:r>
              <a:rPr lang="id-ID" sz="9600" b="1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30</a:t>
            </a:r>
            <a:r>
              <a:rPr lang="id-ID" sz="8800" b="1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8800" b="1" dirty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endParaRPr lang="id-ID" sz="8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3" name="Persegi: Sudut Lengkung 16"/>
          <p:cNvSpPr/>
          <p:nvPr/>
        </p:nvSpPr>
        <p:spPr>
          <a:xfrm>
            <a:off x="177919" y="1221919"/>
            <a:ext cx="11856388" cy="1115814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SEGERA BERGABUNG</a:t>
            </a:r>
            <a:endParaRPr lang="id-ID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4" name="Persegi: Sudut Lengkung 16"/>
          <p:cNvSpPr/>
          <p:nvPr/>
        </p:nvSpPr>
        <p:spPr>
          <a:xfrm>
            <a:off x="821545" y="1374318"/>
            <a:ext cx="10198756" cy="5099627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LANGKAH UNTUK </a:t>
            </a:r>
            <a:r>
              <a:rPr lang="id-ID" sz="8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MEMULAI BISNIS</a:t>
            </a:r>
            <a:r>
              <a:rPr lang="id-ID" sz="8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MELIA SEHAT SEJAHTERA</a:t>
            </a:r>
            <a:endParaRPr lang="id-ID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2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1" grpId="0" animBg="1"/>
      <p:bldP spid="52" grpId="0" animBg="1"/>
      <p:bldP spid="60" grpId="0" animBg="1"/>
      <p:bldP spid="62" grpId="0" animBg="1"/>
      <p:bldP spid="6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53" grpId="0" animBg="1"/>
      <p:bldP spid="5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D622FAD0-08F0-4FBB-BD66-DFAB3EB7BD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sp>
        <p:nvSpPr>
          <p:cNvPr id="37" name="Persegi: Sudut Lengkung 16"/>
          <p:cNvSpPr/>
          <p:nvPr/>
        </p:nvSpPr>
        <p:spPr>
          <a:xfrm>
            <a:off x="581210" y="2321399"/>
            <a:ext cx="3626055" cy="899441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BISNIS</a:t>
            </a:r>
          </a:p>
        </p:txBody>
      </p:sp>
      <p:sp>
        <p:nvSpPr>
          <p:cNvPr id="38" name="Persegi: Sudut Lengkung 16"/>
          <p:cNvSpPr/>
          <p:nvPr/>
        </p:nvSpPr>
        <p:spPr>
          <a:xfrm>
            <a:off x="4293027" y="2350786"/>
            <a:ext cx="7252988" cy="730012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MUDAH  </a:t>
            </a:r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DI-KERJAKAN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Persegi: Sudut Lengkung 16"/>
          <p:cNvSpPr/>
          <p:nvPr/>
        </p:nvSpPr>
        <p:spPr>
          <a:xfrm>
            <a:off x="4293028" y="3220862"/>
            <a:ext cx="7252988" cy="1131950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HASIL </a:t>
            </a:r>
            <a:r>
              <a:rPr lang="id-ID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BESAR</a:t>
            </a:r>
            <a:endParaRPr lang="id-ID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Persegi: Sudut Lengkung 16"/>
          <p:cNvSpPr/>
          <p:nvPr/>
        </p:nvSpPr>
        <p:spPr>
          <a:xfrm>
            <a:off x="623987" y="4089125"/>
            <a:ext cx="3569630" cy="1436937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MODAL </a:t>
            </a:r>
          </a:p>
          <a:p>
            <a:pPr algn="ctr"/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KECIL:1X</a:t>
            </a:r>
            <a:endParaRPr lang="id-ID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0" name="Persegi: Sudut Lengkung 16"/>
          <p:cNvSpPr/>
          <p:nvPr/>
        </p:nvSpPr>
        <p:spPr>
          <a:xfrm>
            <a:off x="581210" y="3352611"/>
            <a:ext cx="3594215" cy="611723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SELAMANYA</a:t>
            </a:r>
          </a:p>
        </p:txBody>
      </p:sp>
      <p:sp>
        <p:nvSpPr>
          <p:cNvPr id="52" name="Persegi: Sudut Lengkung 16"/>
          <p:cNvSpPr/>
          <p:nvPr/>
        </p:nvSpPr>
        <p:spPr>
          <a:xfrm>
            <a:off x="4322593" y="4517401"/>
            <a:ext cx="7223423" cy="1008661"/>
          </a:xfrm>
          <a:prstGeom prst="roundRect">
            <a:avLst/>
          </a:prstGeom>
          <a:blipFill>
            <a:blip r:embed="rId8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DAPAT </a:t>
            </a:r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MENTOR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3" name="Persegi: Sudut Lengkung 16"/>
          <p:cNvSpPr/>
          <p:nvPr/>
        </p:nvSpPr>
        <p:spPr>
          <a:xfrm>
            <a:off x="351027" y="5712033"/>
            <a:ext cx="11347389" cy="917472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7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SELAMAT</a:t>
            </a:r>
            <a:r>
              <a:rPr lang="id-ID" sz="7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7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BERGABUNG</a:t>
            </a:r>
            <a:endParaRPr lang="id-ID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Persegi: Sudut Lengkung 16"/>
          <p:cNvSpPr/>
          <p:nvPr/>
        </p:nvSpPr>
        <p:spPr>
          <a:xfrm>
            <a:off x="2408802" y="1294408"/>
            <a:ext cx="7162710" cy="938149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KESIMPULAN</a:t>
            </a:r>
            <a:endParaRPr lang="id-ID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29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 animBg="1"/>
      <p:bldP spid="50" grpId="0" animBg="1"/>
      <p:bldP spid="52" grpId="0" animBg="1"/>
      <p:bldP spid="5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597050-D61C-447F-AA57-1CEF226DC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" y="0"/>
            <a:ext cx="12167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6DA37-F0B6-4568-8FE4-BC596701FCB0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D622FAD0-08F0-4FBB-BD66-DFAB3EB7BD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CF3DAF51-0567-4275-8AF3-750846446064}"/>
                </a:ext>
              </a:extLst>
            </p:cNvPr>
            <p:cNvGrpSpPr/>
            <p:nvPr/>
          </p:nvGrpSpPr>
          <p:grpSpPr>
            <a:xfrm>
              <a:off x="432176" y="1434487"/>
              <a:ext cx="11382241" cy="3907485"/>
              <a:chOff x="432176" y="1468727"/>
              <a:chExt cx="11382241" cy="3907485"/>
            </a:xfrm>
          </p:grpSpPr>
          <p:pic>
            <p:nvPicPr>
              <p:cNvPr id="45" name="Gambar 7" descr="Sebuah gambar berisi tanda&#10;&#10;Deskripsi dihasilkan dengan keyakinan sangat tinggi">
                <a:extLst>
                  <a:ext uri="{FF2B5EF4-FFF2-40B4-BE49-F238E27FC236}">
                    <a16:creationId xmlns:a16="http://schemas.microsoft.com/office/drawing/2014/main" xmlns="" id="{76431458-CAB8-4BDB-9387-17D05111A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254" y="3051658"/>
                <a:ext cx="2390163" cy="2324554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33F06EE9-7AFD-4892-8406-F7A1D0271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176" y="2964831"/>
                <a:ext cx="2454762" cy="2324554"/>
              </a:xfrm>
              <a:prstGeom prst="rect">
                <a:avLst/>
              </a:prstGeom>
            </p:spPr>
          </p:pic>
          <p:sp>
            <p:nvSpPr>
              <p:cNvPr id="49" name="WordArt 5">
                <a:extLst>
                  <a:ext uri="{FF2B5EF4-FFF2-40B4-BE49-F238E27FC236}">
                    <a16:creationId xmlns:a16="http://schemas.microsoft.com/office/drawing/2014/main" xmlns="" id="{A07A0EEA-2A0B-4F3A-9652-0439B8CBF847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609600" y="1468727"/>
                <a:ext cx="10972801" cy="914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id-ID" sz="3600" b="1" kern="10" dirty="0" smtClean="0">
                    <a:ln w="22225">
                      <a:solidFill>
                        <a:srgbClr val="FF0000"/>
                      </a:solidFill>
                      <a:prstDash val="solid"/>
                    </a:ln>
                    <a:solidFill>
                      <a:schemeClr val="bg1"/>
                    </a:solidFill>
                    <a:latin typeface="Impact"/>
                  </a:rPr>
                  <a:t>SELAMAT BERGABUNG</a:t>
                </a:r>
                <a:endParaRPr lang="en-US" sz="3600" b="1" kern="10" dirty="0">
                  <a:ln w="22225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latin typeface="Impact"/>
                </a:endParaRPr>
              </a:p>
            </p:txBody>
          </p:sp>
        </p:grpSp>
      </p:grpSp>
      <p:sp>
        <p:nvSpPr>
          <p:cNvPr id="36" name="WordArt 5">
            <a:extLst>
              <a:ext uri="{FF2B5EF4-FFF2-40B4-BE49-F238E27FC236}">
                <a16:creationId xmlns:a16="http://schemas.microsoft.com/office/drawing/2014/main" xmlns="" id="{2D07411C-AF64-4BD9-B600-DB6B8438AF5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09600" y="5753100"/>
            <a:ext cx="10972800" cy="73354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ID" sz="3600" b="1" kern="1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Impact"/>
              </a:rPr>
              <a:t>BERSAMA KAMI MENUJU HIDUP LEBIH BAIK</a:t>
            </a:r>
            <a:endParaRPr lang="en-US" sz="3600" b="1" kern="1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Impact"/>
            </a:endParaRPr>
          </a:p>
        </p:txBody>
      </p:sp>
      <p:sp>
        <p:nvSpPr>
          <p:cNvPr id="37" name="WordArt 5">
            <a:extLst>
              <a:ext uri="{FF2B5EF4-FFF2-40B4-BE49-F238E27FC236}">
                <a16:creationId xmlns:a16="http://schemas.microsoft.com/office/drawing/2014/main" xmlns="" id="{2D07411C-AF64-4BD9-B600-DB6B8438AF5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832100" y="2704487"/>
            <a:ext cx="6629401" cy="93735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id-ID" sz="3600" b="1" kern="10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Impact"/>
              </a:rPr>
              <a:t>KEPUTUSAN ANDA</a:t>
            </a:r>
            <a:endParaRPr lang="en-US" sz="3600" b="1" kern="1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Impact"/>
            </a:endParaRPr>
          </a:p>
        </p:txBody>
      </p:sp>
      <p:sp>
        <p:nvSpPr>
          <p:cNvPr id="39" name="WordArt 5">
            <a:extLst>
              <a:ext uri="{FF2B5EF4-FFF2-40B4-BE49-F238E27FC236}">
                <a16:creationId xmlns:a16="http://schemas.microsoft.com/office/drawing/2014/main" xmlns="" id="{2D07411C-AF64-4BD9-B600-DB6B8438AF5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50211" y="3695700"/>
            <a:ext cx="5779489" cy="60654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id-ID" sz="3600" b="1" kern="10" cap="all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Impact"/>
              </a:rPr>
              <a:t>MENENTUKAN </a:t>
            </a:r>
            <a:endParaRPr lang="en-US" sz="3600" b="1" kern="10" cap="all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latin typeface="Impact"/>
            </a:endParaRPr>
          </a:p>
        </p:txBody>
      </p:sp>
      <p:sp>
        <p:nvSpPr>
          <p:cNvPr id="40" name="WordArt 5">
            <a:extLst>
              <a:ext uri="{FF2B5EF4-FFF2-40B4-BE49-F238E27FC236}">
                <a16:creationId xmlns:a16="http://schemas.microsoft.com/office/drawing/2014/main" xmlns="" id="{2D07411C-AF64-4BD9-B600-DB6B8438AF5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64362" y="4318000"/>
            <a:ext cx="5965338" cy="98754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id-ID" sz="3600" b="1" kern="10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Impact"/>
              </a:rPr>
              <a:t>MASA DEPAN</a:t>
            </a:r>
            <a:endParaRPr lang="en-US" sz="3600" b="1" kern="10" cap="all" dirty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9799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9"/>
          <p:cNvSpPr/>
          <p:nvPr/>
        </p:nvSpPr>
        <p:spPr>
          <a:xfrm>
            <a:off x="7569814" y="202928"/>
            <a:ext cx="38953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SOLUSI ANDA UNTUK MERUBAH HIDUP LEBIH BAIK</a:t>
            </a:r>
            <a:endParaRPr lang="id-ID" sz="1000" b="1" dirty="0">
              <a:latin typeface="Arial Black" panose="020B0A04020102020204" pitchFamily="34" charset="0"/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xmlns="" id="{8EEDD695-DA91-462D-9050-F3260DF2E7C3}"/>
              </a:ext>
            </a:extLst>
          </p:cNvPr>
          <p:cNvSpPr>
            <a:spLocks noChangeArrowheads="1"/>
          </p:cNvSpPr>
          <p:nvPr/>
        </p:nvSpPr>
        <p:spPr bwMode="auto">
          <a:xfrm rot="1532621">
            <a:off x="2901022" y="2644437"/>
            <a:ext cx="6389957" cy="3206976"/>
          </a:xfrm>
          <a:prstGeom prst="irregularSeal2">
            <a:avLst/>
          </a:prstGeom>
          <a:gradFill rotWithShape="1">
            <a:gsLst>
              <a:gs pos="0">
                <a:srgbClr val="E6DCAC"/>
              </a:gs>
              <a:gs pos="12000">
                <a:srgbClr val="E6D78A">
                  <a:alpha val="88000"/>
                </a:srgbClr>
              </a:gs>
              <a:gs pos="30000">
                <a:srgbClr val="C7AC4C">
                  <a:alpha val="70000"/>
                </a:srgbClr>
              </a:gs>
              <a:gs pos="45000">
                <a:srgbClr val="E6D78A">
                  <a:alpha val="55000"/>
                </a:srgbClr>
              </a:gs>
              <a:gs pos="77000">
                <a:srgbClr val="C7AC4C">
                  <a:alpha val="23000"/>
                </a:srgbClr>
              </a:gs>
              <a:gs pos="100000">
                <a:srgbClr val="E6DCA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92EC82-0A14-4965-87DD-E87B60C3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375" y="8551"/>
            <a:ext cx="12252960" cy="68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0E1CD199-DC85-40FB-84D1-757740A84BF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graphicFrame>
        <p:nvGraphicFramePr>
          <p:cNvPr id="37" name="Tabel 16">
            <a:extLst>
              <a:ext uri="{FF2B5EF4-FFF2-40B4-BE49-F238E27FC236}">
                <a16:creationId xmlns="" xmlns:a16="http://schemas.microsoft.com/office/drawing/2014/main" id="{C7D4BEA9-BCF1-4CB5-9FAF-4C1E80E78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776426"/>
              </p:ext>
            </p:extLst>
          </p:nvPr>
        </p:nvGraphicFramePr>
        <p:xfrm>
          <a:off x="335280" y="3423771"/>
          <a:ext cx="1152144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591">
                  <a:extLst>
                    <a:ext uri="{9D8B030D-6E8A-4147-A177-3AD203B41FA5}">
                      <a16:colId xmlns="" xmlns:a16="http://schemas.microsoft.com/office/drawing/2014/main" val="3459955523"/>
                    </a:ext>
                  </a:extLst>
                </a:gridCol>
                <a:gridCol w="4131918">
                  <a:extLst>
                    <a:ext uri="{9D8B030D-6E8A-4147-A177-3AD203B41FA5}">
                      <a16:colId xmlns="" xmlns:a16="http://schemas.microsoft.com/office/drawing/2014/main" val="3661972144"/>
                    </a:ext>
                  </a:extLst>
                </a:gridCol>
                <a:gridCol w="6774931">
                  <a:extLst>
                    <a:ext uri="{9D8B030D-6E8A-4147-A177-3AD203B41FA5}">
                      <a16:colId xmlns="" xmlns:a16="http://schemas.microsoft.com/office/drawing/2014/main" val="374775465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ID" sz="3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KEGUNAAN MELIA PROPOLIS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sz="22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sz="22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93906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DETOKSIFIKASI</a:t>
                      </a:r>
                      <a:endParaRPr lang="en-ID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Pembuangan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racun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tubuh</a:t>
                      </a:r>
                      <a:endParaRPr lang="en-ID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3422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ANTIBIOTIK ALAMI </a:t>
                      </a:r>
                      <a:endParaRPr lang="en-ID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efek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samping</a:t>
                      </a:r>
                      <a:endParaRPr lang="en-ID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1819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IMUNITAS </a:t>
                      </a:r>
                      <a:endParaRPr lang="en-ID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indent="0">
                        <a:buFontTx/>
                        <a:buNone/>
                      </a:pP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Meningkatkan</a:t>
                      </a:r>
                      <a:r>
                        <a:rPr lang="en-US" sz="28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kekebalan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tubuh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21165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 OKSIDAN </a:t>
                      </a:r>
                      <a:endParaRPr lang="en-ID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Membantu</a:t>
                      </a:r>
                      <a:r>
                        <a:rPr lang="en-US" sz="28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Penyembuhan</a:t>
                      </a:r>
                      <a:r>
                        <a:rPr lang="en-US" sz="28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kanker</a:t>
                      </a:r>
                      <a:endParaRPr lang="en-ID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01895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NUTRISI TINGGI </a:t>
                      </a:r>
                      <a:endParaRPr lang="en-ID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Mengandung</a:t>
                      </a:r>
                      <a:r>
                        <a:rPr lang="en-US" sz="28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bermacam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Vitamin</a:t>
                      </a:r>
                      <a:endParaRPr lang="en-ID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8377405"/>
                  </a:ext>
                </a:extLst>
              </a:tr>
            </a:tbl>
          </a:graphicData>
        </a:graphic>
      </p:graphicFrame>
      <p:sp>
        <p:nvSpPr>
          <p:cNvPr id="35" name="Persegi: Sudut Lengkung 16"/>
          <p:cNvSpPr/>
          <p:nvPr/>
        </p:nvSpPr>
        <p:spPr>
          <a:xfrm>
            <a:off x="335280" y="1496291"/>
            <a:ext cx="11521440" cy="172191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tabLst>
                <a:tab pos="457200" algn="l"/>
              </a:tabLst>
            </a:pPr>
            <a:r>
              <a:rPr lang="en-US" sz="36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“SURAH AN NAHL AYAT 69“:</a:t>
            </a:r>
          </a:p>
          <a:p>
            <a:pPr lvl="0">
              <a:tabLst>
                <a:tab pos="457200" algn="l"/>
              </a:tabLst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..... Akan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keluar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perutnya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Lebah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cairan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beraneka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warnanya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(air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liur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padanya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obat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manusia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....”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7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3519DA0C-D892-447B-A19B-30D41C3D74F7}"/>
              </a:ext>
            </a:extLst>
          </p:cNvPr>
          <p:cNvGrpSpPr/>
          <p:nvPr/>
        </p:nvGrpSpPr>
        <p:grpSpPr>
          <a:xfrm>
            <a:off x="83820" y="1176882"/>
            <a:ext cx="12024360" cy="5577840"/>
            <a:chOff x="83820" y="1219414"/>
            <a:chExt cx="12024360" cy="5577840"/>
          </a:xfrm>
        </p:grpSpPr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0E0AF6C-064E-4D29-B34A-403CFBB278B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5207AED5-BAF3-4210-9A1E-A5478B02EC3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55" y="3605742"/>
              <a:ext cx="1923103" cy="297354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35F4C4CE-DDA6-4ABB-8C86-8EACA962B6FF}"/>
              </a:ext>
            </a:extLst>
          </p:cNvPr>
          <p:cNvSpPr/>
          <p:nvPr/>
        </p:nvSpPr>
        <p:spPr>
          <a:xfrm>
            <a:off x="610559" y="2117222"/>
            <a:ext cx="10967879" cy="13849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MELIA BIYANG</a:t>
            </a:r>
            <a:r>
              <a:rPr lang="en-US" sz="28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berkhasiat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merangsang</a:t>
            </a:r>
            <a:r>
              <a:rPr lang="en-US" sz="28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KELENJAR PITUITARY</a:t>
            </a:r>
            <a:r>
              <a:rPr lang="en-US" sz="28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manusia</a:t>
            </a:r>
            <a:r>
              <a:rPr lang="en-US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agar </a:t>
            </a:r>
            <a:r>
              <a:rPr lang="en-US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kembali</a:t>
            </a:r>
            <a:r>
              <a:rPr lang="en-US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maksimum</a:t>
            </a:r>
            <a:r>
              <a:rPr lang="en-US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memproduksi</a:t>
            </a:r>
            <a:r>
              <a:rPr lang="en-US" sz="28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HGH</a:t>
            </a:r>
            <a:r>
              <a:rPr lang="en-US" sz="28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sehingga</a:t>
            </a:r>
            <a:r>
              <a:rPr lang="en-US" sz="28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Menunda</a:t>
            </a:r>
            <a:r>
              <a:rPr lang="en-US" sz="2800" b="1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penuaan</a:t>
            </a:r>
            <a:r>
              <a:rPr lang="en-US" sz="2800" b="1" dirty="0" smtClean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Dini </a:t>
            </a:r>
            <a:r>
              <a:rPr lang="en-US" sz="28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(AWET MUDA)</a:t>
            </a:r>
            <a:endParaRPr lang="en-ID" sz="2800" b="1" dirty="0">
              <a:solidFill>
                <a:schemeClr val="bg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35F4C4CE-DDA6-4ABB-8C86-8EACA962B6FF}"/>
              </a:ext>
            </a:extLst>
          </p:cNvPr>
          <p:cNvSpPr/>
          <p:nvPr/>
        </p:nvSpPr>
        <p:spPr>
          <a:xfrm>
            <a:off x="2264758" y="5525002"/>
            <a:ext cx="10112980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n-ID" sz="24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DR </a:t>
            </a:r>
            <a:r>
              <a:rPr lang="en-ID" sz="24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DANIEL RUDMAN: </a:t>
            </a:r>
            <a:r>
              <a:rPr lang="en-ID" sz="24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Penggunaan</a:t>
            </a:r>
            <a:r>
              <a:rPr lang="en-ID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uman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rowth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ormon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(HGH)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selama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  <a:r>
              <a:rPr lang="id-ID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</a:t>
            </a:r>
            <a:r>
              <a:rPr lang="en-ID" sz="24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bulan</a:t>
            </a:r>
            <a:r>
              <a:rPr lang="en-ID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secara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teratur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akan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mampu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memperlambat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penuaan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selama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kurang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lebih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20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tahun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dari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usia</a:t>
            </a:r>
            <a:r>
              <a:rPr lang="en-ID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4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sebenarnya</a:t>
            </a:r>
            <a:r>
              <a:rPr lang="en-ID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”</a:t>
            </a:r>
            <a:endParaRPr lang="en-ID" sz="24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AB5CA517-717C-47DA-843C-DE14507DFBEB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10" y="3563210"/>
            <a:ext cx="2002546" cy="1993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3D8FEC5E-AC78-42A2-BFED-E915F77A7119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37" y="3563210"/>
            <a:ext cx="2002546" cy="1993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0DECB33E-C466-4F53-A19C-1516244A1C31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457" y="3563210"/>
            <a:ext cx="2002546" cy="1993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" name="Picture 55" descr="A close up of a person&#10;&#10;Description generated with very high confidence">
            <a:extLst>
              <a:ext uri="{FF2B5EF4-FFF2-40B4-BE49-F238E27FC236}">
                <a16:creationId xmlns:a16="http://schemas.microsoft.com/office/drawing/2014/main" xmlns="" id="{08B87C33-DE3B-4C58-9B6D-B2A3BD09AD80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833" y="3563210"/>
            <a:ext cx="2002546" cy="1993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Persegi: Sudut Lengkung 16"/>
          <p:cNvSpPr/>
          <p:nvPr/>
        </p:nvSpPr>
        <p:spPr>
          <a:xfrm>
            <a:off x="1565341" y="1315167"/>
            <a:ext cx="8540560" cy="771924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MELIA BIYANG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1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3307D09-2376-4259-8CB7-FCF51442BAE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1219414"/>
            <a:ext cx="12024360" cy="5577840"/>
          </a:xfrm>
          <a:prstGeom prst="rect">
            <a:avLst/>
          </a:prstGeom>
        </p:spPr>
      </p:pic>
      <p:graphicFrame>
        <p:nvGraphicFramePr>
          <p:cNvPr id="26" name="Tabel 17">
            <a:extLst>
              <a:ext uri="{FF2B5EF4-FFF2-40B4-BE49-F238E27FC236}">
                <a16:creationId xmlns="" xmlns:a16="http://schemas.microsoft.com/office/drawing/2014/main" id="{AF3FCB8C-7937-425F-9E3F-D7956363F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50400"/>
              </p:ext>
            </p:extLst>
          </p:nvPr>
        </p:nvGraphicFramePr>
        <p:xfrm>
          <a:off x="335280" y="1402294"/>
          <a:ext cx="11521440" cy="52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659">
                  <a:extLst>
                    <a:ext uri="{9D8B030D-6E8A-4147-A177-3AD203B41FA5}">
                      <a16:colId xmlns="" xmlns:a16="http://schemas.microsoft.com/office/drawing/2014/main" val="2354247835"/>
                    </a:ext>
                  </a:extLst>
                </a:gridCol>
                <a:gridCol w="10925781">
                  <a:extLst>
                    <a:ext uri="{9D8B030D-6E8A-4147-A177-3AD203B41FA5}">
                      <a16:colId xmlns="" xmlns:a16="http://schemas.microsoft.com/office/drawing/2014/main" val="3002589543"/>
                    </a:ext>
                  </a:extLst>
                </a:gridCol>
              </a:tblGrid>
              <a:tr h="558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MANFAAT DAN PENGGUNAAN MELIA BIYANG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7605595"/>
                  </a:ext>
                </a:extLst>
              </a:tr>
              <a:tr h="527413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MEMBUAT AWET MUDA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16154324"/>
                  </a:ext>
                </a:extLst>
              </a:tr>
              <a:tr h="527413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MENINGKATKAN DAYA INGAT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1660881"/>
                  </a:ext>
                </a:extLst>
              </a:tr>
              <a:tr h="527413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MENAMBAH STAMINA PHISIK &amp; MENTAL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5686586"/>
                  </a:ext>
                </a:extLst>
              </a:tr>
              <a:tr h="527413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MENINGKATKAN KEMAMPUAN SEKS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40878597"/>
                  </a:ext>
                </a:extLst>
              </a:tr>
              <a:tr h="527413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MEMPERCEPAT PROSES PENYEMBUHAN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936156"/>
                  </a:ext>
                </a:extLst>
              </a:tr>
              <a:tr h="527413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MENINGKATKAN KEKUATAN TULANG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4548588"/>
                  </a:ext>
                </a:extLst>
              </a:tr>
              <a:tr h="527413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</a:t>
                      </a:r>
                      <a:r>
                        <a:rPr kumimoji="0" lang="id-ID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NINGKATKAN IMUNITAS TUBUH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23736530"/>
                  </a:ext>
                </a:extLst>
              </a:tr>
              <a:tr h="961753">
                <a:tc>
                  <a:txBody>
                    <a:bodyPr/>
                    <a:lstStyle/>
                    <a:p>
                      <a:pPr algn="ctr"/>
                      <a:r>
                        <a:rPr lang="en-ID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MERANGSANG FUN</a:t>
                      </a:r>
                      <a:r>
                        <a:rPr kumimoji="0" lang="id-ID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ORGAN VITAL:  OTAK,  JANTUNG, HATI, PANKREAS, LIMPA, GINJAL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1788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87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xmlns="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xmlns="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xmlns="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:a16="http://schemas.microsoft.com/office/drawing/2014/main" xmlns="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xmlns="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:a16="http://schemas.microsoft.com/office/drawing/2014/main" xmlns="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:a16="http://schemas.microsoft.com/office/drawing/2014/main" xmlns="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:a16="http://schemas.microsoft.com/office/drawing/2014/main" xmlns="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:a16="http://schemas.microsoft.com/office/drawing/2014/main" xmlns="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:a16="http://schemas.microsoft.com/office/drawing/2014/main" xmlns="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:a16="http://schemas.microsoft.com/office/drawing/2014/main" xmlns="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:a16="http://schemas.microsoft.com/office/drawing/2014/main" xmlns="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025A68-1307-421B-9D89-BEE31F40FF03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6BC1ED8F-900F-4BCB-8189-F5575EF40BA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CA1B3A5C-38FE-4633-B715-9DAB98F93100}"/>
                </a:ext>
              </a:extLst>
            </p:cNvPr>
            <p:cNvGrpSpPr/>
            <p:nvPr/>
          </p:nvGrpSpPr>
          <p:grpSpPr>
            <a:xfrm>
              <a:off x="849436" y="3633531"/>
              <a:ext cx="10493129" cy="2560320"/>
              <a:chOff x="301968" y="3580771"/>
              <a:chExt cx="11588064" cy="2560320"/>
            </a:xfrm>
          </p:grpSpPr>
          <p:pic>
            <p:nvPicPr>
              <p:cNvPr id="36" name="Gambar 24" descr="Sebuah gambar berisi pakaian, orang&#10;&#10;Deskripsi dihasilkan dengan keyakinan sangat tinggi">
                <a:extLst>
                  <a:ext uri="{FF2B5EF4-FFF2-40B4-BE49-F238E27FC236}">
                    <a16:creationId xmlns:a16="http://schemas.microsoft.com/office/drawing/2014/main" xmlns="" id="{CB323269-3B72-45DA-B205-1B62DAD059F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7926" y="3580771"/>
                <a:ext cx="2910901" cy="25603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7" name="Picture 36" descr="A person sitting in a field&#10;&#10;Description generated with very high confidence">
                <a:extLst>
                  <a:ext uri="{FF2B5EF4-FFF2-40B4-BE49-F238E27FC236}">
                    <a16:creationId xmlns:a16="http://schemas.microsoft.com/office/drawing/2014/main" xmlns="" id="{9262EBAB-8C05-4899-BD2A-4D7904E6807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968" y="3580771"/>
                <a:ext cx="2910901" cy="25603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8" name="Picture 37" descr="A close up of a person&#10;&#10;Description generated with very high confidence">
                <a:extLst>
                  <a:ext uri="{FF2B5EF4-FFF2-40B4-BE49-F238E27FC236}">
                    <a16:creationId xmlns:a16="http://schemas.microsoft.com/office/drawing/2014/main" xmlns="" id="{D6EAC249-6676-4A3B-9A17-097BF0D32CA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9131" y="3580771"/>
                <a:ext cx="2910901" cy="25603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9" name="Picture 38" descr="A close up of a flower&#10;&#10;Description generated with very high confidence">
                <a:extLst>
                  <a:ext uri="{FF2B5EF4-FFF2-40B4-BE49-F238E27FC236}">
                    <a16:creationId xmlns:a16="http://schemas.microsoft.com/office/drawing/2014/main" xmlns="" id="{F3BBCD0D-9CE3-4C41-B74B-6E5BC426E5B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396" y="3580771"/>
                <a:ext cx="2910901" cy="25603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198340D9-DBE5-420D-A8D1-D2905D3C68ED}"/>
                </a:ext>
              </a:extLst>
            </p:cNvPr>
            <p:cNvSpPr/>
            <p:nvPr/>
          </p:nvSpPr>
          <p:spPr>
            <a:xfrm>
              <a:off x="747829" y="6205391"/>
              <a:ext cx="109728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 Black" panose="020B0A040201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SEGAR DAN CANTIK SERTA PERCAYA </a:t>
              </a:r>
              <a:r>
                <a:rPr lang="en-US" sz="3200" b="1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 Black" panose="020B0A040201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DIRI</a:t>
              </a:r>
              <a:endParaRPr lang="en-US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AA9063-7DF4-44ED-8B03-509B2B95CA25}"/>
              </a:ext>
            </a:extLst>
          </p:cNvPr>
          <p:cNvSpPr/>
          <p:nvPr/>
        </p:nvSpPr>
        <p:spPr>
          <a:xfrm>
            <a:off x="355655" y="2400557"/>
            <a:ext cx="11521440" cy="1101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ID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id-ID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lang="en-ID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ODUK </a:t>
            </a:r>
            <a:r>
              <a:rPr lang="en-ID" sz="28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TERBAIK EKSCLUSIVE</a:t>
            </a:r>
            <a:r>
              <a:rPr lang="en-ID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yang </a:t>
            </a:r>
            <a:r>
              <a:rPr lang="en-US" sz="2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selama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ini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hanya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di </a:t>
            </a:r>
            <a:r>
              <a:rPr lang="en-US" sz="2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pakai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oleh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KALANGAN EXCLUSIVE 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TERBATAS, </a:t>
            </a:r>
            <a:r>
              <a:rPr lang="en-ID" sz="28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BERADA DI GENGGAMAN </a:t>
            </a:r>
            <a:r>
              <a:rPr lang="en-ID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ANDA</a:t>
            </a:r>
            <a:endParaRPr lang="en-ID" sz="28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Persegi: Sudut Lengkung 16"/>
          <p:cNvSpPr/>
          <p:nvPr/>
        </p:nvSpPr>
        <p:spPr>
          <a:xfrm>
            <a:off x="747829" y="1433917"/>
            <a:ext cx="10699984" cy="771924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CANTIK - PERCAYA DIRI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2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263C1D2-E581-425C-A6E2-4B29102FC4BC}"/>
              </a:ext>
            </a:extLst>
          </p:cNvPr>
          <p:cNvGrpSpPr/>
          <p:nvPr/>
        </p:nvGrpSpPr>
        <p:grpSpPr>
          <a:xfrm>
            <a:off x="15240" y="0"/>
            <a:ext cx="12161520" cy="6858000"/>
            <a:chOff x="15240" y="0"/>
            <a:chExt cx="1216152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0500F7F-5965-4208-99D3-431638B5C6A6}"/>
                </a:ext>
              </a:extLst>
            </p:cNvPr>
            <p:cNvGrpSpPr/>
            <p:nvPr/>
          </p:nvGrpSpPr>
          <p:grpSpPr>
            <a:xfrm>
              <a:off x="15240" y="0"/>
              <a:ext cx="12161520" cy="6858000"/>
              <a:chOff x="15240" y="0"/>
              <a:chExt cx="12161520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627D99C-38F8-4F27-B8F9-162854D6E7A5}"/>
                  </a:ext>
                </a:extLst>
              </p:cNvPr>
              <p:cNvGrpSpPr/>
              <p:nvPr/>
            </p:nvGrpSpPr>
            <p:grpSpPr>
              <a:xfrm>
                <a:off x="15240" y="0"/>
                <a:ext cx="12161520" cy="6858000"/>
                <a:chOff x="15240" y="0"/>
                <a:chExt cx="12161520" cy="685800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="" xmlns:a16="http://schemas.microsoft.com/office/drawing/2014/main" id="{9A6D5259-8CB8-4CE7-A118-3A059BE33712}"/>
                    </a:ext>
                  </a:extLst>
                </p:cNvPr>
                <p:cNvGrpSpPr/>
                <p:nvPr/>
              </p:nvGrpSpPr>
              <p:grpSpPr>
                <a:xfrm>
                  <a:off x="15240" y="0"/>
                  <a:ext cx="12161520" cy="6858000"/>
                  <a:chOff x="15240" y="0"/>
                  <a:chExt cx="12161520" cy="68580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50FC050E-183A-450D-A1C8-530E5C50338E}"/>
                      </a:ext>
                    </a:extLst>
                  </p:cNvPr>
                  <p:cNvGrpSpPr/>
                  <p:nvPr/>
                </p:nvGrpSpPr>
                <p:grpSpPr>
                  <a:xfrm>
                    <a:off x="15240" y="0"/>
                    <a:ext cx="12161520" cy="6858000"/>
                    <a:chOff x="15240" y="0"/>
                    <a:chExt cx="12161520" cy="68580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4EF69FA0-824F-43FE-AB33-24453997DC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" y="0"/>
                      <a:ext cx="12161520" cy="6858000"/>
                      <a:chOff x="15240" y="0"/>
                      <a:chExt cx="12161520" cy="6858000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="" xmlns:a16="http://schemas.microsoft.com/office/drawing/2014/main" id="{05171F2B-63F1-4F89-AD41-5E713D11B6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240" y="0"/>
                        <a:ext cx="12161520" cy="685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762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  <p:sp>
                    <p:nvSpPr>
                      <p:cNvPr id="34" name="Persegi Panjang 38">
                        <a:extLst>
                          <a:ext uri="{FF2B5EF4-FFF2-40B4-BE49-F238E27FC236}">
                            <a16:creationId xmlns="" xmlns:a16="http://schemas.microsoft.com/office/drawing/2014/main" id="{459E4659-95A0-42E8-83EF-23E3FE800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20" y="56275"/>
                        <a:ext cx="12024360" cy="6480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D" dirty="0"/>
                      </a:p>
                    </p:txBody>
                  </p:sp>
                </p:grp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="" xmlns:a16="http://schemas.microsoft.com/office/drawing/2014/main" id="{75E25CA5-D4C1-43A1-A69B-6968505CE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820" y="735043"/>
                      <a:ext cx="1202436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" name="Persegi Panjang 39">
                    <a:extLst>
                      <a:ext uri="{FF2B5EF4-FFF2-40B4-BE49-F238E27FC236}">
                        <a16:creationId xmlns="" xmlns:a16="http://schemas.microsoft.com/office/drawing/2014/main" id="{D445FBE5-2E12-4A3C-BC9E-6C9ABB2B45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" y="767122"/>
                    <a:ext cx="12024360" cy="42816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19F0ECC2-5802-4B64-819E-BCBBCA3FD334}"/>
                    </a:ext>
                  </a:extLst>
                </p:cNvPr>
                <p:cNvGrpSpPr/>
                <p:nvPr/>
              </p:nvGrpSpPr>
              <p:grpSpPr>
                <a:xfrm>
                  <a:off x="209545" y="81684"/>
                  <a:ext cx="612000" cy="1074429"/>
                  <a:chOff x="209545" y="81684"/>
                  <a:chExt cx="612000" cy="1074429"/>
                </a:xfrm>
              </p:grpSpPr>
              <p:pic>
                <p:nvPicPr>
                  <p:cNvPr id="27" name="Picture 21" descr="Logo MSS - hitam.png">
                    <a:extLst>
                      <a:ext uri="{FF2B5EF4-FFF2-40B4-BE49-F238E27FC236}">
                        <a16:creationId xmlns="" xmlns:a16="http://schemas.microsoft.com/office/drawing/2014/main" id="{C4CAA851-7845-4A6E-BFB2-CE77D6AC66C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545" y="81684"/>
                    <a:ext cx="612000" cy="576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6">
                    <a:extLst>
                      <a:ext uri="{FF2B5EF4-FFF2-40B4-BE49-F238E27FC236}">
                        <a16:creationId xmlns="" xmlns:a16="http://schemas.microsoft.com/office/drawing/2014/main" id="{929693A8-6FE9-466F-94A7-5E268BAFDD9A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545" y="796113"/>
                    <a:ext cx="360000" cy="36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B7652C44-9F42-4802-9697-D5D3650BC77E}"/>
                  </a:ext>
                </a:extLst>
              </p:cNvPr>
              <p:cNvGrpSpPr/>
              <p:nvPr/>
            </p:nvGrpSpPr>
            <p:grpSpPr>
              <a:xfrm>
                <a:off x="995733" y="151200"/>
                <a:ext cx="8321040" cy="982331"/>
                <a:chOff x="995733" y="151200"/>
                <a:chExt cx="8321040" cy="982331"/>
              </a:xfrm>
            </p:grpSpPr>
            <p:sp>
              <p:nvSpPr>
                <p:cNvPr id="22" name="WordArt 5">
                  <a:extLst>
                    <a:ext uri="{FF2B5EF4-FFF2-40B4-BE49-F238E27FC236}">
                      <a16:creationId xmlns="" xmlns:a16="http://schemas.microsoft.com/office/drawing/2014/main" id="{86D94529-8D92-4740-BF73-527CA4222743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151200"/>
                  <a:ext cx="8321040" cy="466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id-ID" sz="3600" kern="10" dirty="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Impact"/>
                    </a:rPr>
                    <a:t>PT MELIA SEHAT SEJAHTERA</a:t>
                  </a:r>
                  <a:endPara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Impact"/>
                  </a:endParaRPr>
                </a:p>
              </p:txBody>
            </p:sp>
            <p:sp>
              <p:nvSpPr>
                <p:cNvPr id="23" name="WordArt 4">
                  <a:extLst>
                    <a:ext uri="{FF2B5EF4-FFF2-40B4-BE49-F238E27FC236}">
                      <a16:creationId xmlns="" xmlns:a16="http://schemas.microsoft.com/office/drawing/2014/main" id="{226F8E42-DFAC-4119-9713-DEB09F536690}"/>
                    </a:ext>
                  </a:extLst>
                </p:cNvPr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5733" y="809531"/>
                  <a:ext cx="1980000" cy="3240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dirty="0"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Arial Black" panose="020B0A04020102020204" pitchFamily="34" charset="0"/>
                    </a:rPr>
                    <a:t>E . S . N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D08DB2-FC56-465E-8ECD-3B58A3A29179}"/>
                </a:ext>
              </a:extLst>
            </p:cNvPr>
            <p:cNvGrpSpPr/>
            <p:nvPr/>
          </p:nvGrpSpPr>
          <p:grpSpPr>
            <a:xfrm>
              <a:off x="3250212" y="152164"/>
              <a:ext cx="8784000" cy="926468"/>
              <a:chOff x="3250212" y="152164"/>
              <a:chExt cx="8784000" cy="926468"/>
            </a:xfrm>
          </p:grpSpPr>
          <p:sp>
            <p:nvSpPr>
              <p:cNvPr id="17" name="Rectangle 19">
                <a:extLst>
                  <a:ext uri="{FF2B5EF4-FFF2-40B4-BE49-F238E27FC236}">
                    <a16:creationId xmlns="" xmlns:a16="http://schemas.microsoft.com/office/drawing/2014/main" id="{E67A3668-1AAC-4D0B-B98D-7EBC22225E86}"/>
                  </a:ext>
                </a:extLst>
              </p:cNvPr>
              <p:cNvSpPr/>
              <p:nvPr/>
            </p:nvSpPr>
            <p:spPr>
              <a:xfrm>
                <a:off x="9291012" y="152164"/>
                <a:ext cx="2743200" cy="46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SOLUSI ANDA UNTUK 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200" b="1" dirty="0">
                    <a:latin typeface="Arial Black" panose="020B0A04020102020204" pitchFamily="34" charset="0"/>
                  </a:rPr>
                  <a:t>MERUBAH HIDUP LEBIH BAIK</a:t>
                </a:r>
                <a:endParaRPr lang="id-ID" sz="1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WordArt 5">
                <a:extLst>
                  <a:ext uri="{FF2B5EF4-FFF2-40B4-BE49-F238E27FC236}">
                    <a16:creationId xmlns="" xmlns:a16="http://schemas.microsoft.com/office/drawing/2014/main" id="{83F8030E-ACFF-4582-8D84-9FB7F934B37D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3250212" y="898632"/>
                <a:ext cx="8784000" cy="180000"/>
              </a:xfrm>
              <a:prstGeom prst="rect">
                <a:avLst/>
              </a:prstGeom>
              <a:ln>
                <a:noFill/>
              </a:ln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Impact"/>
                  </a:rPr>
                  <a:t>EXCELLENT  STRATEGY   of  NETWORK SUPPORT SYSTEM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B8E40806-F658-4D62-9ABB-EC55D83D6178}"/>
              </a:ext>
            </a:extLst>
          </p:cNvPr>
          <p:cNvGrpSpPr/>
          <p:nvPr/>
        </p:nvGrpSpPr>
        <p:grpSpPr>
          <a:xfrm>
            <a:off x="83820" y="1219414"/>
            <a:ext cx="12024360" cy="5577840"/>
            <a:chOff x="83820" y="1219414"/>
            <a:chExt cx="12024360" cy="5577840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E69402CE-4A1D-4D62-9193-2EEF2498949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" y="1219414"/>
              <a:ext cx="12024360" cy="557784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232DA759-C029-49A2-B624-1DD1C1ADCAB4}"/>
                </a:ext>
              </a:extLst>
            </p:cNvPr>
            <p:cNvGrpSpPr/>
            <p:nvPr/>
          </p:nvGrpSpPr>
          <p:grpSpPr>
            <a:xfrm>
              <a:off x="270565" y="3821568"/>
              <a:ext cx="11640386" cy="2766308"/>
              <a:chOff x="160555" y="3890392"/>
              <a:chExt cx="11775403" cy="276630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="" xmlns:a16="http://schemas.microsoft.com/office/drawing/2014/main" id="{3875FE02-2A10-4B98-93E9-1721FA742995}"/>
                  </a:ext>
                </a:extLst>
              </p:cNvPr>
              <p:cNvGrpSpPr/>
              <p:nvPr/>
            </p:nvGrpSpPr>
            <p:grpSpPr>
              <a:xfrm>
                <a:off x="160555" y="4001380"/>
                <a:ext cx="4297680" cy="2560320"/>
                <a:chOff x="192565" y="2672098"/>
                <a:chExt cx="4297680" cy="193324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="" xmlns:a16="http://schemas.microsoft.com/office/drawing/2014/main" id="{6BDC4C6D-F88F-4F45-A821-4D451FEFA628}"/>
                    </a:ext>
                  </a:extLst>
                </p:cNvPr>
                <p:cNvSpPr/>
                <p:nvPr/>
              </p:nvSpPr>
              <p:spPr>
                <a:xfrm>
                  <a:off x="192565" y="2672098"/>
                  <a:ext cx="4297680" cy="59328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D" sz="2200" b="1" dirty="0">
                      <a:solidFill>
                        <a:schemeClr val="tx1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MELIA SC CLEANSER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="" xmlns:a16="http://schemas.microsoft.com/office/drawing/2014/main" id="{0DCAA176-A93E-46ED-801E-0E8AE98ABCB9}"/>
                    </a:ext>
                  </a:extLst>
                </p:cNvPr>
                <p:cNvSpPr/>
                <p:nvPr/>
              </p:nvSpPr>
              <p:spPr>
                <a:xfrm>
                  <a:off x="192565" y="3271284"/>
                  <a:ext cx="4297680" cy="59328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D" sz="2200" b="1" dirty="0">
                      <a:solidFill>
                        <a:schemeClr val="tx1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MELIA PLATINUM SERUM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="" xmlns:a16="http://schemas.microsoft.com/office/drawing/2014/main" id="{1E7C1F15-8E07-4FBD-8A9F-4552BEA931A5}"/>
                    </a:ext>
                  </a:extLst>
                </p:cNvPr>
                <p:cNvSpPr/>
                <p:nvPr/>
              </p:nvSpPr>
              <p:spPr>
                <a:xfrm>
                  <a:off x="192565" y="3873823"/>
                  <a:ext cx="4297680" cy="73152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05000"/>
                    </a:lnSpc>
                  </a:pPr>
                  <a:r>
                    <a:rPr lang="en-MY" sz="2200" b="1" dirty="0">
                      <a:ln w="0"/>
                      <a:solidFill>
                        <a:schemeClr val="tx1"/>
                      </a:solidFill>
                      <a:latin typeface="Arial Black" panose="020B0A040201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MELIA ANTI AGING – </a:t>
                  </a:r>
                </a:p>
                <a:p>
                  <a:pPr algn="ctr">
                    <a:lnSpc>
                      <a:spcPct val="105000"/>
                    </a:lnSpc>
                  </a:pPr>
                  <a:r>
                    <a:rPr lang="en-MY" sz="2200" b="1" dirty="0">
                      <a:ln w="0"/>
                      <a:solidFill>
                        <a:schemeClr val="tx1"/>
                      </a:solidFill>
                      <a:latin typeface="Arial Black" panose="020B0A040201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WHITENING CREAM </a:t>
                  </a:r>
                  <a:endParaRPr lang="en-ID" sz="2200" b="1" dirty="0">
                    <a:ln w="0"/>
                    <a:solidFill>
                      <a:schemeClr val="tx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="" xmlns:a16="http://schemas.microsoft.com/office/drawing/2014/main" id="{29A3CC9E-CCA8-4E42-999C-8F3F7B27FA1B}"/>
                  </a:ext>
                </a:extLst>
              </p:cNvPr>
              <p:cNvGrpSpPr/>
              <p:nvPr/>
            </p:nvGrpSpPr>
            <p:grpSpPr>
              <a:xfrm>
                <a:off x="4456543" y="3890392"/>
                <a:ext cx="7479415" cy="2766308"/>
                <a:chOff x="4312363" y="3887991"/>
                <a:chExt cx="7733940" cy="2766308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="" xmlns:a16="http://schemas.microsoft.com/office/drawing/2014/main" id="{F2E1DEA7-DE23-4787-8A1D-0BC6F727A21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43180" y="3899866"/>
                  <a:ext cx="2577639" cy="275443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="" xmlns:a16="http://schemas.microsoft.com/office/drawing/2014/main" id="{DE1B14ED-F8C9-4B77-82B9-CBC160393EFD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68664" y="3887991"/>
                  <a:ext cx="2577639" cy="275443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="" xmlns:a16="http://schemas.microsoft.com/office/drawing/2014/main" id="{7D794099-30AF-4F7B-9A30-AE611FBE7D2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12363" y="3899866"/>
                  <a:ext cx="2676780" cy="275443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F7AA9063-7DF4-44ED-8B03-509B2B95CA25}"/>
              </a:ext>
            </a:extLst>
          </p:cNvPr>
          <p:cNvSpPr/>
          <p:nvPr/>
        </p:nvSpPr>
        <p:spPr>
          <a:xfrm>
            <a:off x="328295" y="2487607"/>
            <a:ext cx="11761863" cy="1250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Membuat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Penampilan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Segar,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Cantik</a:t>
            </a:r>
            <a:r>
              <a:rPr lang="en-US" sz="28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Bersih</a:t>
            </a:r>
            <a:r>
              <a:rPr lang="en-US" sz="28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Putih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&amp;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Merata</a:t>
            </a:r>
            <a:endParaRPr lang="en-US" sz="2800" b="1" dirty="0" smtClean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Menghilangkan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flek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Jerawat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800" b="1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serta</a:t>
            </a:r>
            <a:r>
              <a:rPr lang="en-US" sz="28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Awet</a:t>
            </a:r>
            <a:r>
              <a:rPr lang="en-US" sz="2800" b="1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Muda</a:t>
            </a:r>
            <a:endParaRPr lang="en-ID" sz="2800" b="1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Persegi: Sudut Lengkung 16"/>
          <p:cNvSpPr/>
          <p:nvPr/>
        </p:nvSpPr>
        <p:spPr>
          <a:xfrm>
            <a:off x="2031057" y="1528226"/>
            <a:ext cx="7997740" cy="771924"/>
          </a:xfrm>
          <a:prstGeom prst="roundRect">
            <a:avLst/>
          </a:prstGeom>
          <a:blipFill>
            <a:blip r:embed="rId8"/>
            <a:tile tx="0" ty="0" sx="100000" sy="100000" flip="none" algn="tl"/>
          </a:blipFill>
          <a:ln w="381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MELIA SKIN CARE</a:t>
            </a:r>
            <a:endParaRPr lang="id-ID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44022</TotalTime>
  <Words>1888</Words>
  <Application>Microsoft Office PowerPoint</Application>
  <PresentationFormat>Custom</PresentationFormat>
  <Paragraphs>615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sukur h.nababan</dc:creator>
  <cp:lastModifiedBy>Ali Zainal Abidin</cp:lastModifiedBy>
  <cp:revision>1464</cp:revision>
  <dcterms:created xsi:type="dcterms:W3CDTF">2016-04-29T02:26:30Z</dcterms:created>
  <dcterms:modified xsi:type="dcterms:W3CDTF">2020-01-13T15:47:02Z</dcterms:modified>
</cp:coreProperties>
</file>